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c819f6afa446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6e7ca58a1d4bb0"/>
  </p:sldMasterIdLst>
  <p:sldIdLst>
    <p:sldId xmlns:r="http://schemas.openxmlformats.org/officeDocument/2006/relationships" id="256" r:id="R76deb0f411f54f18"/>
    <p:sldId xmlns:r="http://schemas.openxmlformats.org/officeDocument/2006/relationships" id="257" r:id="R0a5b438701f94a00"/>
    <p:sldId xmlns:r="http://schemas.openxmlformats.org/officeDocument/2006/relationships" id="258" r:id="Rd8604b3a2fed44cb"/>
    <p:sldId xmlns:r="http://schemas.openxmlformats.org/officeDocument/2006/relationships" id="259" r:id="Red821368c2124a23"/>
    <p:sldId xmlns:r="http://schemas.openxmlformats.org/officeDocument/2006/relationships" id="260" r:id="Rbed5f5b5a61346b6"/>
    <p:sldId xmlns:r="http://schemas.openxmlformats.org/officeDocument/2006/relationships" id="261" r:id="R7b14d6ed70f44084"/>
    <p:sldId xmlns:r="http://schemas.openxmlformats.org/officeDocument/2006/relationships" id="262" r:id="R793e30fe57ba4f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e7ca58a1d4bb0" /><Relationship Type="http://schemas.openxmlformats.org/officeDocument/2006/relationships/slide" Target="/ppt/slides/slide1.xml" Id="R76deb0f411f54f18" /><Relationship Type="http://schemas.openxmlformats.org/officeDocument/2006/relationships/slide" Target="/ppt/slides/slide2.xml" Id="R0a5b438701f94a00" /><Relationship Type="http://schemas.openxmlformats.org/officeDocument/2006/relationships/slide" Target="/ppt/slides/slide3.xml" Id="Rd8604b3a2fed44cb" /><Relationship Type="http://schemas.openxmlformats.org/officeDocument/2006/relationships/slide" Target="/ppt/slides/slide4.xml" Id="Red821368c2124a23" /><Relationship Type="http://schemas.openxmlformats.org/officeDocument/2006/relationships/slide" Target="/ppt/slides/slide5.xml" Id="Rbed5f5b5a61346b6" /><Relationship Type="http://schemas.openxmlformats.org/officeDocument/2006/relationships/slide" Target="/ppt/slides/slide6.xml" Id="R7b14d6ed70f44084" /><Relationship Type="http://schemas.openxmlformats.org/officeDocument/2006/relationships/slide" Target="/ppt/slides/slide7.xml" Id="R793e30fe57ba4f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56eb7262946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1bf1a4c60489e" /><Relationship Type="http://schemas.openxmlformats.org/officeDocument/2006/relationships/theme" Target="/ppt/slideMasters/theme/theme1.xml" Id="R900de1a9070e43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81bf1a4c60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cc39cd2e64b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7093806fa45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b0488e41f49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b340463d1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d3d33adee4f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c19a028194f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0a510ea254e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NGS MASKIN AS ble etablert [år] og holder til i Auklandshamn.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442 755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13 098 821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STAUPE NILS GEORG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STRIGE HÅVARD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Fagerlandsvegen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5551 Auklandshamn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ngsmaskin@gmail.com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998 516 854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NGS MASKIN AS</a:t>
            </a:r>
          </a:p>
        </p:txBody>
      </p:sp>
    </p:spTree>
  </p:cSld>
  <p:clrMapOvr>
    <a:masterClrMapping xmlns:a="http://schemas.openxmlformats.org/drawingml/2006/main"/>
  </p:clrMapOvr>
</p:sld>
</file>