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4a0cc3829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b3ee0d48a4f86"/>
  </p:sldMasterIdLst>
  <p:sldIdLst>
    <p:sldId xmlns:r="http://schemas.openxmlformats.org/officeDocument/2006/relationships" id="256" r:id="R0dbca7e1df484927"/>
    <p:sldId xmlns:r="http://schemas.openxmlformats.org/officeDocument/2006/relationships" id="257" r:id="R01e265b0e9214b17"/>
    <p:sldId xmlns:r="http://schemas.openxmlformats.org/officeDocument/2006/relationships" id="258" r:id="Rc89faf62f50c4f47"/>
    <p:sldId xmlns:r="http://schemas.openxmlformats.org/officeDocument/2006/relationships" id="259" r:id="Rf9887a9497c24e3a"/>
    <p:sldId xmlns:r="http://schemas.openxmlformats.org/officeDocument/2006/relationships" id="260" r:id="R8ec3c2cb1de34e5c"/>
    <p:sldId xmlns:r="http://schemas.openxmlformats.org/officeDocument/2006/relationships" id="261" r:id="Rddd6489336da4dd5"/>
    <p:sldId xmlns:r="http://schemas.openxmlformats.org/officeDocument/2006/relationships" id="262" r:id="R2e7980f558eb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b3ee0d48a4f86" /><Relationship Type="http://schemas.openxmlformats.org/officeDocument/2006/relationships/slide" Target="/ppt/slides/slide1.xml" Id="R0dbca7e1df484927" /><Relationship Type="http://schemas.openxmlformats.org/officeDocument/2006/relationships/slide" Target="/ppt/slides/slide2.xml" Id="R01e265b0e9214b17" /><Relationship Type="http://schemas.openxmlformats.org/officeDocument/2006/relationships/slide" Target="/ppt/slides/slide3.xml" Id="Rc89faf62f50c4f47" /><Relationship Type="http://schemas.openxmlformats.org/officeDocument/2006/relationships/slide" Target="/ppt/slides/slide4.xml" Id="Rf9887a9497c24e3a" /><Relationship Type="http://schemas.openxmlformats.org/officeDocument/2006/relationships/slide" Target="/ppt/slides/slide5.xml" Id="R8ec3c2cb1de34e5c" /><Relationship Type="http://schemas.openxmlformats.org/officeDocument/2006/relationships/slide" Target="/ppt/slides/slide6.xml" Id="Rddd6489336da4dd5" /><Relationship Type="http://schemas.openxmlformats.org/officeDocument/2006/relationships/slide" Target="/ppt/slides/slide7.xml" Id="R2e7980f558eb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230d5cc35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fed249f443af" /><Relationship Type="http://schemas.openxmlformats.org/officeDocument/2006/relationships/theme" Target="/ppt/slideMasters/theme/theme1.xml" Id="R6a56a6d70a17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4fed249f4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637da2d7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9e1f1957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d0cd0201c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7a46a9e44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cfe38096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e6a18a0f6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a2305710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WEDDES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WEDDES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WEDDES RØRSERVICE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WEDDES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WEDDES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WEDDES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9 379 056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12 994 297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WEDDES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WEDDE JAN EIRIK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WEDDE ARVE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WEDDES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veg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janew@online.no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998 517 915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WEDDES RØRSERVICE AS</a:t>
            </a:r>
          </a:p>
        </p:txBody>
      </p:sp>
    </p:spTree>
  </p:cSld>
  <p:clrMapOvr>
    <a:masterClrMapping xmlns:a="http://schemas.openxmlformats.org/drawingml/2006/main"/>
  </p:clrMapOvr>
</p:sld>
</file>