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230c8490c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b8e3b762c42db"/>
  </p:sldMasterIdLst>
  <p:sldIdLst>
    <p:sldId xmlns:r="http://schemas.openxmlformats.org/officeDocument/2006/relationships" id="256" r:id="R814645f2cf624584"/>
    <p:sldId xmlns:r="http://schemas.openxmlformats.org/officeDocument/2006/relationships" id="257" r:id="R253702083f424b16"/>
    <p:sldId xmlns:r="http://schemas.openxmlformats.org/officeDocument/2006/relationships" id="258" r:id="Ra8e82cce038a4e5e"/>
    <p:sldId xmlns:r="http://schemas.openxmlformats.org/officeDocument/2006/relationships" id="259" r:id="R82cb7101ecd64006"/>
    <p:sldId xmlns:r="http://schemas.openxmlformats.org/officeDocument/2006/relationships" id="260" r:id="R94ebd4be08a14151"/>
    <p:sldId xmlns:r="http://schemas.openxmlformats.org/officeDocument/2006/relationships" id="261" r:id="R45d3fb1763474f0a"/>
    <p:sldId xmlns:r="http://schemas.openxmlformats.org/officeDocument/2006/relationships" id="262" r:id="Rc576d982a0b5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b8e3b762c42db" /><Relationship Type="http://schemas.openxmlformats.org/officeDocument/2006/relationships/slide" Target="/ppt/slides/slide1.xml" Id="R814645f2cf624584" /><Relationship Type="http://schemas.openxmlformats.org/officeDocument/2006/relationships/slide" Target="/ppt/slides/slide2.xml" Id="R253702083f424b16" /><Relationship Type="http://schemas.openxmlformats.org/officeDocument/2006/relationships/slide" Target="/ppt/slides/slide3.xml" Id="Ra8e82cce038a4e5e" /><Relationship Type="http://schemas.openxmlformats.org/officeDocument/2006/relationships/slide" Target="/ppt/slides/slide4.xml" Id="R82cb7101ecd64006" /><Relationship Type="http://schemas.openxmlformats.org/officeDocument/2006/relationships/slide" Target="/ppt/slides/slide5.xml" Id="R94ebd4be08a14151" /><Relationship Type="http://schemas.openxmlformats.org/officeDocument/2006/relationships/slide" Target="/ppt/slides/slide6.xml" Id="R45d3fb1763474f0a" /><Relationship Type="http://schemas.openxmlformats.org/officeDocument/2006/relationships/slide" Target="/ppt/slides/slide7.xml" Id="Rc576d982a0b5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f2e27db48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9eacadd64ca5" /><Relationship Type="http://schemas.openxmlformats.org/officeDocument/2006/relationships/theme" Target="/ppt/slideMasters/theme/theme1.xml" Id="Rc0d0b41b269e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99eacadd6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6599c3b3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fe0fe336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a34ab010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d4dba606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b4f25dd5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4196f818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13af3583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NAALSUND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998 523 346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MARIDA AS</a:t>
            </a:r>
          </a:p>
        </p:txBody>
      </p:sp>
    </p:spTree>
  </p:cSld>
  <p:clrMapOvr>
    <a:masterClrMapping xmlns:a="http://schemas.openxmlformats.org/drawingml/2006/main"/>
  </p:clrMapOvr>
</p:sld>
</file>