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e22c84b2b8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b4595822a44181"/>
  </p:sldMasterIdLst>
  <p:sldIdLst>
    <p:sldId xmlns:r="http://schemas.openxmlformats.org/officeDocument/2006/relationships" id="256" r:id="Rc1ead2ce28fd4bb6"/>
    <p:sldId xmlns:r="http://schemas.openxmlformats.org/officeDocument/2006/relationships" id="257" r:id="R4d160f7b94bd42c3"/>
    <p:sldId xmlns:r="http://schemas.openxmlformats.org/officeDocument/2006/relationships" id="258" r:id="R9bee47bcb8c044af"/>
    <p:sldId xmlns:r="http://schemas.openxmlformats.org/officeDocument/2006/relationships" id="259" r:id="R036a97c0bb4f4b74"/>
    <p:sldId xmlns:r="http://schemas.openxmlformats.org/officeDocument/2006/relationships" id="260" r:id="R7024fd87346447c3"/>
    <p:sldId xmlns:r="http://schemas.openxmlformats.org/officeDocument/2006/relationships" id="261" r:id="R0fe1e6c3148749d6"/>
    <p:sldId xmlns:r="http://schemas.openxmlformats.org/officeDocument/2006/relationships" id="262" r:id="R71af1ec95867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4595822a44181" /><Relationship Type="http://schemas.openxmlformats.org/officeDocument/2006/relationships/slide" Target="/ppt/slides/slide1.xml" Id="Rc1ead2ce28fd4bb6" /><Relationship Type="http://schemas.openxmlformats.org/officeDocument/2006/relationships/slide" Target="/ppt/slides/slide2.xml" Id="R4d160f7b94bd42c3" /><Relationship Type="http://schemas.openxmlformats.org/officeDocument/2006/relationships/slide" Target="/ppt/slides/slide3.xml" Id="R9bee47bcb8c044af" /><Relationship Type="http://schemas.openxmlformats.org/officeDocument/2006/relationships/slide" Target="/ppt/slides/slide4.xml" Id="R036a97c0bb4f4b74" /><Relationship Type="http://schemas.openxmlformats.org/officeDocument/2006/relationships/slide" Target="/ppt/slides/slide5.xml" Id="R7024fd87346447c3" /><Relationship Type="http://schemas.openxmlformats.org/officeDocument/2006/relationships/slide" Target="/ppt/slides/slide6.xml" Id="R0fe1e6c3148749d6" /><Relationship Type="http://schemas.openxmlformats.org/officeDocument/2006/relationships/slide" Target="/ppt/slides/slide7.xml" Id="R71af1ec95867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92603653f45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99aede484002" /><Relationship Type="http://schemas.openxmlformats.org/officeDocument/2006/relationships/theme" Target="/ppt/slideMasters/theme/theme1.xml" Id="R9e798374220149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4899aede4840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9b7e57e09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e10fa5b46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253d42f8d49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99741a4aa42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06877c7a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f6eef4a3f48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b4949b6914c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ROY WIBORG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WIBORG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WIBORG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WIBORG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WIBORG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WIBORG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6 363 498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1 150 424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892 823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6 138 106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8 583 048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WIBORG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WIBORG ROY-AAGE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WIBORG KENNETH HAGEN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WIBORG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Eggjagrendi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6857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roywiborgas@hotmail.com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998 529 808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ROY WIBORG AS</a:t>
            </a:r>
          </a:p>
        </p:txBody>
      </p:sp>
    </p:spTree>
  </p:cSld>
  <p:clrMapOvr>
    <a:masterClrMapping xmlns:a="http://schemas.openxmlformats.org/drawingml/2006/main"/>
  </p:clrMapOvr>
</p:sld>
</file>