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765f81abd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22d8627ce94960"/>
  </p:sldMasterIdLst>
  <p:sldIdLst>
    <p:sldId xmlns:r="http://schemas.openxmlformats.org/officeDocument/2006/relationships" id="256" r:id="Rad7c5089b4fd4a92"/>
    <p:sldId xmlns:r="http://schemas.openxmlformats.org/officeDocument/2006/relationships" id="257" r:id="R751e89b4c3ba41fb"/>
    <p:sldId xmlns:r="http://schemas.openxmlformats.org/officeDocument/2006/relationships" id="258" r:id="Re4f047eedbe64081"/>
    <p:sldId xmlns:r="http://schemas.openxmlformats.org/officeDocument/2006/relationships" id="259" r:id="Re2945a5e065442e2"/>
    <p:sldId xmlns:r="http://schemas.openxmlformats.org/officeDocument/2006/relationships" id="260" r:id="Rd71e3543c37c4e88"/>
    <p:sldId xmlns:r="http://schemas.openxmlformats.org/officeDocument/2006/relationships" id="261" r:id="Rbff4b2916c534ed0"/>
    <p:sldId xmlns:r="http://schemas.openxmlformats.org/officeDocument/2006/relationships" id="262" r:id="R3870ba29e34d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2d8627ce94960" /><Relationship Type="http://schemas.openxmlformats.org/officeDocument/2006/relationships/slide" Target="/ppt/slides/slide1.xml" Id="Rad7c5089b4fd4a92" /><Relationship Type="http://schemas.openxmlformats.org/officeDocument/2006/relationships/slide" Target="/ppt/slides/slide2.xml" Id="R751e89b4c3ba41fb" /><Relationship Type="http://schemas.openxmlformats.org/officeDocument/2006/relationships/slide" Target="/ppt/slides/slide3.xml" Id="Re4f047eedbe64081" /><Relationship Type="http://schemas.openxmlformats.org/officeDocument/2006/relationships/slide" Target="/ppt/slides/slide4.xml" Id="Re2945a5e065442e2" /><Relationship Type="http://schemas.openxmlformats.org/officeDocument/2006/relationships/slide" Target="/ppt/slides/slide5.xml" Id="Rd71e3543c37c4e88" /><Relationship Type="http://schemas.openxmlformats.org/officeDocument/2006/relationships/slide" Target="/ppt/slides/slide6.xml" Id="Rbff4b2916c534ed0" /><Relationship Type="http://schemas.openxmlformats.org/officeDocument/2006/relationships/slide" Target="/ppt/slides/slide7.xml" Id="R3870ba29e34d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eb750344c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28412bb9e4dd2" /><Relationship Type="http://schemas.openxmlformats.org/officeDocument/2006/relationships/theme" Target="/ppt/slideMasters/theme/theme1.xml" Id="Rd7f69932dece4f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28412bb9e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c9c6bbbbe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75f45ea8e47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90ef1e88d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cf4f3ff5b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f14f3149a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f4917b6b345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dcc69755c41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MURMESTERBEDRIFT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MURMESTERBEDRIFT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MURMESTERBEDRIFT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MURMESTERBEDRIFT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MURMESTERBEDRIFT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MURMESTERBEDRIFT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299 056 108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37 291 006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29 998 890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33 042 786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140 629 750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MURMESTERBEDRIFT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MURMESTERBEDRIFT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Wickstrøms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998 530 261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MURMESTERBEDRIFT AS</a:t>
            </a:r>
          </a:p>
        </p:txBody>
      </p:sp>
    </p:spTree>
  </p:cSld>
  <p:clrMapOvr>
    <a:masterClrMapping xmlns:a="http://schemas.openxmlformats.org/drawingml/2006/main"/>
  </p:clrMapOvr>
</p:sld>
</file>