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4882f7b54f41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a16c303a3341de"/>
  </p:sldMasterIdLst>
  <p:sldIdLst>
    <p:sldId xmlns:r="http://schemas.openxmlformats.org/officeDocument/2006/relationships" id="256" r:id="R09ec1391e2994d5e"/>
    <p:sldId xmlns:r="http://schemas.openxmlformats.org/officeDocument/2006/relationships" id="257" r:id="R38abdfaa511c476a"/>
    <p:sldId xmlns:r="http://schemas.openxmlformats.org/officeDocument/2006/relationships" id="258" r:id="R5001fea61b254192"/>
    <p:sldId xmlns:r="http://schemas.openxmlformats.org/officeDocument/2006/relationships" id="259" r:id="Re189dcc904a64ff2"/>
    <p:sldId xmlns:r="http://schemas.openxmlformats.org/officeDocument/2006/relationships" id="260" r:id="R42c86b97faba4f93"/>
    <p:sldId xmlns:r="http://schemas.openxmlformats.org/officeDocument/2006/relationships" id="261" r:id="R3d2b89551cef46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a16c303a3341de" /><Relationship Type="http://schemas.openxmlformats.org/officeDocument/2006/relationships/slide" Target="/ppt/slides/slide1.xml" Id="R09ec1391e2994d5e" /><Relationship Type="http://schemas.openxmlformats.org/officeDocument/2006/relationships/slide" Target="/ppt/slides/slide2.xml" Id="R38abdfaa511c476a" /><Relationship Type="http://schemas.openxmlformats.org/officeDocument/2006/relationships/slide" Target="/ppt/slides/slide3.xml" Id="R5001fea61b254192" /><Relationship Type="http://schemas.openxmlformats.org/officeDocument/2006/relationships/slide" Target="/ppt/slides/slide4.xml" Id="Re189dcc904a64ff2" /><Relationship Type="http://schemas.openxmlformats.org/officeDocument/2006/relationships/slide" Target="/ppt/slides/slide5.xml" Id="R42c86b97faba4f93" /><Relationship Type="http://schemas.openxmlformats.org/officeDocument/2006/relationships/slide" Target="/ppt/slides/slide6.xml" Id="R3d2b89551cef46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3d8025269e4e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cc3008c494464" /><Relationship Type="http://schemas.openxmlformats.org/officeDocument/2006/relationships/theme" Target="/ppt/slideMasters/theme/theme1.xml" Id="Rdecab89626374f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1cc3008c4944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f67755a1f43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f369957d14d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0471e96bf42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0e1c97ac840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31b27522846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5cf7ab1e94e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MSK REGNSKAPSSERVICE BJERTNES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MSK REGNSKAPSSERVICE BJERTNES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MSK REGNSKAPSSERVICE BJERTNES ble etablert [år] og holder til i Vikersund.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MSK REGNSKAPSSERVICE BJERTNES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MSK REGNSKAPSSERVICE BJERTNES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MSK REGNSKAPSSERVICE BJERTNES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7 891 897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4 060 925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4 056 612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1 099 393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1 872 921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MSK REGNSKAPSSERVICE BJERTNES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Nedmarken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3370 Vikersund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msk@online.no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mskregnskap.no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998 533 090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MSK REGNSKAPSSERVICE BJERTNES</a:t>
            </a:r>
          </a:p>
        </p:txBody>
      </p:sp>
    </p:spTree>
  </p:cSld>
  <p:clrMapOvr>
    <a:masterClrMapping xmlns:a="http://schemas.openxmlformats.org/drawingml/2006/main"/>
  </p:clrMapOvr>
</p:sld>
</file>