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f14916a4fc4e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f99b5f492947d2"/>
  </p:sldMasterIdLst>
  <p:sldIdLst>
    <p:sldId xmlns:r="http://schemas.openxmlformats.org/officeDocument/2006/relationships" id="256" r:id="Rd94645d21ceb4811"/>
    <p:sldId xmlns:r="http://schemas.openxmlformats.org/officeDocument/2006/relationships" id="257" r:id="Rda83b9fb77134db6"/>
    <p:sldId xmlns:r="http://schemas.openxmlformats.org/officeDocument/2006/relationships" id="258" r:id="R328462416b7340d3"/>
    <p:sldId xmlns:r="http://schemas.openxmlformats.org/officeDocument/2006/relationships" id="259" r:id="Rc809ade8577c4713"/>
    <p:sldId xmlns:r="http://schemas.openxmlformats.org/officeDocument/2006/relationships" id="260" r:id="R80771622a0cd4cde"/>
    <p:sldId xmlns:r="http://schemas.openxmlformats.org/officeDocument/2006/relationships" id="261" r:id="R8471c104780d4031"/>
    <p:sldId xmlns:r="http://schemas.openxmlformats.org/officeDocument/2006/relationships" id="262" r:id="Rdb3e1fdd07ea47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f99b5f492947d2" /><Relationship Type="http://schemas.openxmlformats.org/officeDocument/2006/relationships/slide" Target="/ppt/slides/slide1.xml" Id="Rd94645d21ceb4811" /><Relationship Type="http://schemas.openxmlformats.org/officeDocument/2006/relationships/slide" Target="/ppt/slides/slide2.xml" Id="Rda83b9fb77134db6" /><Relationship Type="http://schemas.openxmlformats.org/officeDocument/2006/relationships/slide" Target="/ppt/slides/slide3.xml" Id="R328462416b7340d3" /><Relationship Type="http://schemas.openxmlformats.org/officeDocument/2006/relationships/slide" Target="/ppt/slides/slide4.xml" Id="Rc809ade8577c4713" /><Relationship Type="http://schemas.openxmlformats.org/officeDocument/2006/relationships/slide" Target="/ppt/slides/slide5.xml" Id="R80771622a0cd4cde" /><Relationship Type="http://schemas.openxmlformats.org/officeDocument/2006/relationships/slide" Target="/ppt/slides/slide6.xml" Id="R8471c104780d4031" /><Relationship Type="http://schemas.openxmlformats.org/officeDocument/2006/relationships/slide" Target="/ppt/slides/slide7.xml" Id="Rdb3e1fdd07ea47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60d173f7944e0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7cb6d7987a405c" /><Relationship Type="http://schemas.openxmlformats.org/officeDocument/2006/relationships/theme" Target="/ppt/slideMasters/theme/theme1.xml" Id="Re22e83988b0242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7cb6d7987a405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adacf6cfa45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f32eb951043c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81a4cf16d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cc7debbbf49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e33ef497d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2bcfb200842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fad95120c4a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FRANK WILHELMSEN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WILHELMSEN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WILHELMSEN HOLDING AS ble etablert [år] og holder til i Vikran.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WILHELMSEN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WILHELMSEN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WILHELMSEN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−118 589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9 091 438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37 221 884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44 734 442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WILHELMSEN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BERNER WILHELMSEN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WILHELMSEN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Brokskarvegen 754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9057 Vikran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998 533 805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FRANK WILHELMSEN HOLDING AS</a:t>
            </a:r>
          </a:p>
        </p:txBody>
      </p:sp>
    </p:spTree>
  </p:cSld>
  <p:clrMapOvr>
    <a:masterClrMapping xmlns:a="http://schemas.openxmlformats.org/drawingml/2006/main"/>
  </p:clrMapOvr>
</p:sld>
</file>