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d80e20c18d4d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7de22d13fe4483"/>
  </p:sldMasterIdLst>
  <p:sldIdLst>
    <p:sldId xmlns:r="http://schemas.openxmlformats.org/officeDocument/2006/relationships" id="256" r:id="Rd38ba36cd0ae4a60"/>
    <p:sldId xmlns:r="http://schemas.openxmlformats.org/officeDocument/2006/relationships" id="257" r:id="R09adde1635434c75"/>
    <p:sldId xmlns:r="http://schemas.openxmlformats.org/officeDocument/2006/relationships" id="258" r:id="Rb5fe396579ae43e1"/>
    <p:sldId xmlns:r="http://schemas.openxmlformats.org/officeDocument/2006/relationships" id="259" r:id="R6aa6b2f6ec0f4dbc"/>
    <p:sldId xmlns:r="http://schemas.openxmlformats.org/officeDocument/2006/relationships" id="260" r:id="R6b4e083b0fb34657"/>
    <p:sldId xmlns:r="http://schemas.openxmlformats.org/officeDocument/2006/relationships" id="261" r:id="R05a343c1634c429f"/>
    <p:sldId xmlns:r="http://schemas.openxmlformats.org/officeDocument/2006/relationships" id="262" r:id="R2c5114f8a65146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7de22d13fe4483" /><Relationship Type="http://schemas.openxmlformats.org/officeDocument/2006/relationships/slide" Target="/ppt/slides/slide1.xml" Id="Rd38ba36cd0ae4a60" /><Relationship Type="http://schemas.openxmlformats.org/officeDocument/2006/relationships/slide" Target="/ppt/slides/slide2.xml" Id="R09adde1635434c75" /><Relationship Type="http://schemas.openxmlformats.org/officeDocument/2006/relationships/slide" Target="/ppt/slides/slide3.xml" Id="Rb5fe396579ae43e1" /><Relationship Type="http://schemas.openxmlformats.org/officeDocument/2006/relationships/slide" Target="/ppt/slides/slide4.xml" Id="R6aa6b2f6ec0f4dbc" /><Relationship Type="http://schemas.openxmlformats.org/officeDocument/2006/relationships/slide" Target="/ppt/slides/slide5.xml" Id="R6b4e083b0fb34657" /><Relationship Type="http://schemas.openxmlformats.org/officeDocument/2006/relationships/slide" Target="/ppt/slides/slide6.xml" Id="R05a343c1634c429f" /><Relationship Type="http://schemas.openxmlformats.org/officeDocument/2006/relationships/slide" Target="/ppt/slides/slide7.xml" Id="R2c5114f8a65146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af8ae4a7b46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53dbf28554afd" /><Relationship Type="http://schemas.openxmlformats.org/officeDocument/2006/relationships/theme" Target="/ppt/slideMasters/theme/theme1.xml" Id="Rc780e59a889344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553dbf28554a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63739d99747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fc03cb7f244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46a9cb92b48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b7421f5d247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8e0615b0d47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ef2fd78044f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18f23784549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REGNSKAP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4 000 867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497 428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1 338 865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KAUPANG KYRRE KRISTIANSEN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KAUPANG VERONIKA 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52 83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kyrre@grenlandregnskap.no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998 537 045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REGNSKAP AS</a:t>
            </a:r>
          </a:p>
        </p:txBody>
      </p:sp>
    </p:spTree>
  </p:cSld>
  <p:clrMapOvr>
    <a:masterClrMapping xmlns:a="http://schemas.openxmlformats.org/drawingml/2006/main"/>
  </p:clrMapOvr>
</p:sld>
</file>