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b21c7ac8e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f50dfa0544816"/>
  </p:sldMasterIdLst>
  <p:sldIdLst>
    <p:sldId xmlns:r="http://schemas.openxmlformats.org/officeDocument/2006/relationships" id="256" r:id="R9aa4305c48374212"/>
    <p:sldId xmlns:r="http://schemas.openxmlformats.org/officeDocument/2006/relationships" id="257" r:id="Ra3fcc68f42bc4ec1"/>
    <p:sldId xmlns:r="http://schemas.openxmlformats.org/officeDocument/2006/relationships" id="258" r:id="Rf5c1da0d8da44268"/>
    <p:sldId xmlns:r="http://schemas.openxmlformats.org/officeDocument/2006/relationships" id="259" r:id="R6428436948ea45d4"/>
    <p:sldId xmlns:r="http://schemas.openxmlformats.org/officeDocument/2006/relationships" id="260" r:id="R579d6b8aef8a4537"/>
    <p:sldId xmlns:r="http://schemas.openxmlformats.org/officeDocument/2006/relationships" id="261" r:id="R188e1367fc4c4996"/>
    <p:sldId xmlns:r="http://schemas.openxmlformats.org/officeDocument/2006/relationships" id="262" r:id="R1f3e8b8dceb7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f50dfa0544816" /><Relationship Type="http://schemas.openxmlformats.org/officeDocument/2006/relationships/slide" Target="/ppt/slides/slide1.xml" Id="R9aa4305c48374212" /><Relationship Type="http://schemas.openxmlformats.org/officeDocument/2006/relationships/slide" Target="/ppt/slides/slide2.xml" Id="Ra3fcc68f42bc4ec1" /><Relationship Type="http://schemas.openxmlformats.org/officeDocument/2006/relationships/slide" Target="/ppt/slides/slide3.xml" Id="Rf5c1da0d8da44268" /><Relationship Type="http://schemas.openxmlformats.org/officeDocument/2006/relationships/slide" Target="/ppt/slides/slide4.xml" Id="R6428436948ea45d4" /><Relationship Type="http://schemas.openxmlformats.org/officeDocument/2006/relationships/slide" Target="/ppt/slides/slide5.xml" Id="R579d6b8aef8a4537" /><Relationship Type="http://schemas.openxmlformats.org/officeDocument/2006/relationships/slide" Target="/ppt/slides/slide6.xml" Id="R188e1367fc4c4996" /><Relationship Type="http://schemas.openxmlformats.org/officeDocument/2006/relationships/slide" Target="/ppt/slides/slide7.xml" Id="R1f3e8b8dceb7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59be9c706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aa9733d64d64" /><Relationship Type="http://schemas.openxmlformats.org/officeDocument/2006/relationships/theme" Target="/ppt/slideMasters/theme/theme1.xml" Id="Rf2186cfe4f04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2aa9733d6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68ab44a8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61edcc07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a662a944f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7b0ead2a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d6981a0e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4de3f447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0abdfe51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CARLSEN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CARLSEN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CARLSEN &amp; SØNN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CARLSEN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CARLSEN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CARLSEN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58 158 887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5 138 155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CARLSEN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CARLSEN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post@mcarlsen.no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mcarlsen.no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998 540 860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CARLSEN &amp; SØNN AS</a:t>
            </a:r>
          </a:p>
        </p:txBody>
      </p:sp>
    </p:spTree>
  </p:cSld>
  <p:clrMapOvr>
    <a:masterClrMapping xmlns:a="http://schemas.openxmlformats.org/drawingml/2006/main"/>
  </p:clrMapOvr>
</p:sld>
</file>