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b3894d8eb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9c6b09b7548e8"/>
  </p:sldMasterIdLst>
  <p:sldIdLst>
    <p:sldId xmlns:r="http://schemas.openxmlformats.org/officeDocument/2006/relationships" id="256" r:id="Reb623de137b540d8"/>
    <p:sldId xmlns:r="http://schemas.openxmlformats.org/officeDocument/2006/relationships" id="257" r:id="R76502c1a5674434f"/>
    <p:sldId xmlns:r="http://schemas.openxmlformats.org/officeDocument/2006/relationships" id="258" r:id="R0ee9e43272ec4ead"/>
    <p:sldId xmlns:r="http://schemas.openxmlformats.org/officeDocument/2006/relationships" id="259" r:id="R0c04b5e0029a4369"/>
    <p:sldId xmlns:r="http://schemas.openxmlformats.org/officeDocument/2006/relationships" id="260" r:id="R2dd1a1be2bde4942"/>
    <p:sldId xmlns:r="http://schemas.openxmlformats.org/officeDocument/2006/relationships" id="261" r:id="R42f28c978c214373"/>
    <p:sldId xmlns:r="http://schemas.openxmlformats.org/officeDocument/2006/relationships" id="262" r:id="Rb68da6da6659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9c6b09b7548e8" /><Relationship Type="http://schemas.openxmlformats.org/officeDocument/2006/relationships/slide" Target="/ppt/slides/slide1.xml" Id="Reb623de137b540d8" /><Relationship Type="http://schemas.openxmlformats.org/officeDocument/2006/relationships/slide" Target="/ppt/slides/slide2.xml" Id="R76502c1a5674434f" /><Relationship Type="http://schemas.openxmlformats.org/officeDocument/2006/relationships/slide" Target="/ppt/slides/slide3.xml" Id="R0ee9e43272ec4ead" /><Relationship Type="http://schemas.openxmlformats.org/officeDocument/2006/relationships/slide" Target="/ppt/slides/slide4.xml" Id="R0c04b5e0029a4369" /><Relationship Type="http://schemas.openxmlformats.org/officeDocument/2006/relationships/slide" Target="/ppt/slides/slide5.xml" Id="R2dd1a1be2bde4942" /><Relationship Type="http://schemas.openxmlformats.org/officeDocument/2006/relationships/slide" Target="/ppt/slides/slide6.xml" Id="R42f28c978c214373" /><Relationship Type="http://schemas.openxmlformats.org/officeDocument/2006/relationships/slide" Target="/ppt/slides/slide7.xml" Id="Rb68da6da6659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3cfc3c98d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f134e0ab4931" /><Relationship Type="http://schemas.openxmlformats.org/officeDocument/2006/relationships/theme" Target="/ppt/slideMasters/theme/theme1.xml" Id="R0349d14d4e48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bf134e0ab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0be17566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2fd654eb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c9ffccd5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442be680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96439ea8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cf8674d0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7f9d3421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SKOGSTRANSPORT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ble etablert [år] og holder til i Braskereidfoss.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VERMUNDSBERGET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2435 Braskereidfoss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998 542 820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