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a28b3cbe3c4c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ad11cd8d464a99"/>
  </p:sldMasterIdLst>
  <p:sldIdLst>
    <p:sldId xmlns:r="http://schemas.openxmlformats.org/officeDocument/2006/relationships" id="256" r:id="R472e57cc65154975"/>
    <p:sldId xmlns:r="http://schemas.openxmlformats.org/officeDocument/2006/relationships" id="257" r:id="Radf19fb28c644c80"/>
    <p:sldId xmlns:r="http://schemas.openxmlformats.org/officeDocument/2006/relationships" id="258" r:id="R39a72d2478204fbd"/>
    <p:sldId xmlns:r="http://schemas.openxmlformats.org/officeDocument/2006/relationships" id="259" r:id="Ra5aa47dea0a048e1"/>
    <p:sldId xmlns:r="http://schemas.openxmlformats.org/officeDocument/2006/relationships" id="260" r:id="R9860f55257834787"/>
    <p:sldId xmlns:r="http://schemas.openxmlformats.org/officeDocument/2006/relationships" id="261" r:id="R4b056b92f61f48eb"/>
    <p:sldId xmlns:r="http://schemas.openxmlformats.org/officeDocument/2006/relationships" id="262" r:id="R5593f7b03fea4d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d11cd8d464a99" /><Relationship Type="http://schemas.openxmlformats.org/officeDocument/2006/relationships/slide" Target="/ppt/slides/slide1.xml" Id="R472e57cc65154975" /><Relationship Type="http://schemas.openxmlformats.org/officeDocument/2006/relationships/slide" Target="/ppt/slides/slide2.xml" Id="Radf19fb28c644c80" /><Relationship Type="http://schemas.openxmlformats.org/officeDocument/2006/relationships/slide" Target="/ppt/slides/slide3.xml" Id="R39a72d2478204fbd" /><Relationship Type="http://schemas.openxmlformats.org/officeDocument/2006/relationships/slide" Target="/ppt/slides/slide4.xml" Id="Ra5aa47dea0a048e1" /><Relationship Type="http://schemas.openxmlformats.org/officeDocument/2006/relationships/slide" Target="/ppt/slides/slide5.xml" Id="R9860f55257834787" /><Relationship Type="http://schemas.openxmlformats.org/officeDocument/2006/relationships/slide" Target="/ppt/slides/slide6.xml" Id="R4b056b92f61f48eb" /><Relationship Type="http://schemas.openxmlformats.org/officeDocument/2006/relationships/slide" Target="/ppt/slides/slide7.xml" Id="R5593f7b03fea4d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1dd2aa49942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47cbcc5a04468" /><Relationship Type="http://schemas.openxmlformats.org/officeDocument/2006/relationships/theme" Target="/ppt/slideMasters/theme/theme1.xml" Id="R786f28ac431940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47cbcc5a044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c31c7e0f044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725cada464d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28ce0275342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bc04302b6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5fdf501e54b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c0230d4204e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32f96858a4e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NESSHAUG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NESSHAUG EQUITY AS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3 087 101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10 075 901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12 470 234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NESSHAUG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Fånesvegen 566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998 543 452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