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af33fcc6b4a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d281da63f49bd"/>
  </p:sldMasterIdLst>
  <p:sldIdLst>
    <p:sldId xmlns:r="http://schemas.openxmlformats.org/officeDocument/2006/relationships" id="256" r:id="R0202e723ff2740e4"/>
    <p:sldId xmlns:r="http://schemas.openxmlformats.org/officeDocument/2006/relationships" id="257" r:id="Rd51c75875fbd47a4"/>
    <p:sldId xmlns:r="http://schemas.openxmlformats.org/officeDocument/2006/relationships" id="258" r:id="Rba080a9206474954"/>
    <p:sldId xmlns:r="http://schemas.openxmlformats.org/officeDocument/2006/relationships" id="259" r:id="R940b876ac7394f31"/>
    <p:sldId xmlns:r="http://schemas.openxmlformats.org/officeDocument/2006/relationships" id="260" r:id="R0b1fab7e9a7f47d7"/>
    <p:sldId xmlns:r="http://schemas.openxmlformats.org/officeDocument/2006/relationships" id="261" r:id="Rb8b9a9586fc44a2e"/>
    <p:sldId xmlns:r="http://schemas.openxmlformats.org/officeDocument/2006/relationships" id="262" r:id="Rb67a6762fa70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d281da63f49bd" /><Relationship Type="http://schemas.openxmlformats.org/officeDocument/2006/relationships/slide" Target="/ppt/slides/slide1.xml" Id="R0202e723ff2740e4" /><Relationship Type="http://schemas.openxmlformats.org/officeDocument/2006/relationships/slide" Target="/ppt/slides/slide2.xml" Id="Rd51c75875fbd47a4" /><Relationship Type="http://schemas.openxmlformats.org/officeDocument/2006/relationships/slide" Target="/ppt/slides/slide3.xml" Id="Rba080a9206474954" /><Relationship Type="http://schemas.openxmlformats.org/officeDocument/2006/relationships/slide" Target="/ppt/slides/slide4.xml" Id="R940b876ac7394f31" /><Relationship Type="http://schemas.openxmlformats.org/officeDocument/2006/relationships/slide" Target="/ppt/slides/slide5.xml" Id="R0b1fab7e9a7f47d7" /><Relationship Type="http://schemas.openxmlformats.org/officeDocument/2006/relationships/slide" Target="/ppt/slides/slide6.xml" Id="Rb8b9a9586fc44a2e" /><Relationship Type="http://schemas.openxmlformats.org/officeDocument/2006/relationships/slide" Target="/ppt/slides/slide7.xml" Id="Rb67a6762fa70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7b42a3390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46401f99a46b7" /><Relationship Type="http://schemas.openxmlformats.org/officeDocument/2006/relationships/theme" Target="/ppt/slideMasters/theme/theme1.xml" Id="Rca254661f83945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c46401f99a46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8ca4ab64c47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166fa7e7745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9abd722dc4e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08838af09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2bf393dfd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5eec3dc5c4c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b8f4d207146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AKA-HOLDING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AKA-HOLDING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KALLEVIK AGNES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Øvrebøs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5532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998 546 184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AKA-HOLDING AS</a:t>
            </a:r>
          </a:p>
        </p:txBody>
      </p:sp>
    </p:spTree>
  </p:cSld>
  <p:clrMapOvr>
    <a:masterClrMapping xmlns:a="http://schemas.openxmlformats.org/drawingml/2006/main"/>
  </p:clrMapOvr>
</p:sld>
</file>