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d1788fada148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efc54c37b14f46"/>
  </p:sldMasterIdLst>
  <p:sldIdLst>
    <p:sldId xmlns:r="http://schemas.openxmlformats.org/officeDocument/2006/relationships" id="256" r:id="R6933a2825d8348d3"/>
    <p:sldId xmlns:r="http://schemas.openxmlformats.org/officeDocument/2006/relationships" id="257" r:id="R8461b761035e4ec6"/>
    <p:sldId xmlns:r="http://schemas.openxmlformats.org/officeDocument/2006/relationships" id="258" r:id="Ref43c42e4cc44ffd"/>
    <p:sldId xmlns:r="http://schemas.openxmlformats.org/officeDocument/2006/relationships" id="259" r:id="Rf44d17dde9464710"/>
    <p:sldId xmlns:r="http://schemas.openxmlformats.org/officeDocument/2006/relationships" id="260" r:id="Rf3f32f189f764c9b"/>
    <p:sldId xmlns:r="http://schemas.openxmlformats.org/officeDocument/2006/relationships" id="261" r:id="R4a533c5de2484371"/>
    <p:sldId xmlns:r="http://schemas.openxmlformats.org/officeDocument/2006/relationships" id="262" r:id="R8dd7b3b763c743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fc54c37b14f46" /><Relationship Type="http://schemas.openxmlformats.org/officeDocument/2006/relationships/slide" Target="/ppt/slides/slide1.xml" Id="R6933a2825d8348d3" /><Relationship Type="http://schemas.openxmlformats.org/officeDocument/2006/relationships/slide" Target="/ppt/slides/slide2.xml" Id="R8461b761035e4ec6" /><Relationship Type="http://schemas.openxmlformats.org/officeDocument/2006/relationships/slide" Target="/ppt/slides/slide3.xml" Id="Ref43c42e4cc44ffd" /><Relationship Type="http://schemas.openxmlformats.org/officeDocument/2006/relationships/slide" Target="/ppt/slides/slide4.xml" Id="Rf44d17dde9464710" /><Relationship Type="http://schemas.openxmlformats.org/officeDocument/2006/relationships/slide" Target="/ppt/slides/slide5.xml" Id="Rf3f32f189f764c9b" /><Relationship Type="http://schemas.openxmlformats.org/officeDocument/2006/relationships/slide" Target="/ppt/slides/slide6.xml" Id="R4a533c5de2484371" /><Relationship Type="http://schemas.openxmlformats.org/officeDocument/2006/relationships/slide" Target="/ppt/slides/slide7.xml" Id="R8dd7b3b763c743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a765551be4e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dfbdfed30491d" /><Relationship Type="http://schemas.openxmlformats.org/officeDocument/2006/relationships/theme" Target="/ppt/slideMasters/theme/theme1.xml" Id="Re21d23c9771f44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6dfbdfed3049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3a193390241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751ecdf3942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6ed5ee5ed47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58811379741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5c6a975294d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21347b6c349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45662b60a4d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BERDAL RØYR OG SANITÆR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BERDAL RØYR OG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BERDAL RØYR OG SANITÆR AS ble etablert [år] og holder til i Vik I Sogn.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BERDAL RØYR OG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BERDAL RØYR OG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BERDAL RØYR OG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9 462 284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878 016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567 771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2 875 548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6 752 664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BERDAL RØYR OG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BERDAL ASLAK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BERDAL RØYR OG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6893 Vik I Sogn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998 547 032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BERDAL RØYR OG SANITÆR AS</a:t>
            </a:r>
          </a:p>
        </p:txBody>
      </p:sp>
    </p:spTree>
  </p:cSld>
  <p:clrMapOvr>
    <a:masterClrMapping xmlns:a="http://schemas.openxmlformats.org/drawingml/2006/main"/>
  </p:clrMapOvr>
</p:sld>
</file>