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31c3aa0bbb48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4139cd0f244f29"/>
  </p:sldMasterIdLst>
  <p:sldIdLst>
    <p:sldId xmlns:r="http://schemas.openxmlformats.org/officeDocument/2006/relationships" id="256" r:id="R652351331f82495d"/>
    <p:sldId xmlns:r="http://schemas.openxmlformats.org/officeDocument/2006/relationships" id="257" r:id="Rcac4b0f9b9e042f6"/>
    <p:sldId xmlns:r="http://schemas.openxmlformats.org/officeDocument/2006/relationships" id="258" r:id="R6ed7aa0ae0b04928"/>
    <p:sldId xmlns:r="http://schemas.openxmlformats.org/officeDocument/2006/relationships" id="259" r:id="Re35f140280364761"/>
    <p:sldId xmlns:r="http://schemas.openxmlformats.org/officeDocument/2006/relationships" id="260" r:id="R4ff5eac6c626494c"/>
    <p:sldId xmlns:r="http://schemas.openxmlformats.org/officeDocument/2006/relationships" id="261" r:id="R2a33a13cb29e494f"/>
    <p:sldId xmlns:r="http://schemas.openxmlformats.org/officeDocument/2006/relationships" id="262" r:id="Rb71d57969f3a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139cd0f244f29" /><Relationship Type="http://schemas.openxmlformats.org/officeDocument/2006/relationships/slide" Target="/ppt/slides/slide1.xml" Id="R652351331f82495d" /><Relationship Type="http://schemas.openxmlformats.org/officeDocument/2006/relationships/slide" Target="/ppt/slides/slide2.xml" Id="Rcac4b0f9b9e042f6" /><Relationship Type="http://schemas.openxmlformats.org/officeDocument/2006/relationships/slide" Target="/ppt/slides/slide3.xml" Id="R6ed7aa0ae0b04928" /><Relationship Type="http://schemas.openxmlformats.org/officeDocument/2006/relationships/slide" Target="/ppt/slides/slide4.xml" Id="Re35f140280364761" /><Relationship Type="http://schemas.openxmlformats.org/officeDocument/2006/relationships/slide" Target="/ppt/slides/slide5.xml" Id="R4ff5eac6c626494c" /><Relationship Type="http://schemas.openxmlformats.org/officeDocument/2006/relationships/slide" Target="/ppt/slides/slide6.xml" Id="R2a33a13cb29e494f" /><Relationship Type="http://schemas.openxmlformats.org/officeDocument/2006/relationships/slide" Target="/ppt/slides/slide7.xml" Id="Rb71d57969f3a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1d4cc57434a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12a21348f43c3" /><Relationship Type="http://schemas.openxmlformats.org/officeDocument/2006/relationships/theme" Target="/ppt/slideMasters/theme/theme1.xml" Id="R7441351f6a894b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312a21348f43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daf10072d4c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178cee94245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9a6516aea41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187cf7e9443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ec74e8e77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8ba31eede4c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6bbabcd484a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RAULAND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RAULAND HOLDING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1 929 999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3 567 346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SVALASTOG BJØRN ERLINGSON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Krossbakkveg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998 547 326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RAULAND HOLDING AS</a:t>
            </a:r>
          </a:p>
        </p:txBody>
      </p:sp>
    </p:spTree>
  </p:cSld>
  <p:clrMapOvr>
    <a:masterClrMapping xmlns:a="http://schemas.openxmlformats.org/drawingml/2006/main"/>
  </p:clrMapOvr>
</p:sld>
</file>