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96f9601ef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3658d27dd447a"/>
  </p:sldMasterIdLst>
  <p:sldIdLst>
    <p:sldId xmlns:r="http://schemas.openxmlformats.org/officeDocument/2006/relationships" id="256" r:id="R140859e7806746eb"/>
    <p:sldId xmlns:r="http://schemas.openxmlformats.org/officeDocument/2006/relationships" id="257" r:id="R1d70b55b06b44392"/>
    <p:sldId xmlns:r="http://schemas.openxmlformats.org/officeDocument/2006/relationships" id="258" r:id="Rf2ef3077f9a54b08"/>
    <p:sldId xmlns:r="http://schemas.openxmlformats.org/officeDocument/2006/relationships" id="259" r:id="Rb038245f180d4afa"/>
    <p:sldId xmlns:r="http://schemas.openxmlformats.org/officeDocument/2006/relationships" id="260" r:id="R00ebc65e11e44d0a"/>
    <p:sldId xmlns:r="http://schemas.openxmlformats.org/officeDocument/2006/relationships" id="261" r:id="R8181a0726987401e"/>
    <p:sldId xmlns:r="http://schemas.openxmlformats.org/officeDocument/2006/relationships" id="262" r:id="R76dc376719bc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658d27dd447a" /><Relationship Type="http://schemas.openxmlformats.org/officeDocument/2006/relationships/slide" Target="/ppt/slides/slide1.xml" Id="R140859e7806746eb" /><Relationship Type="http://schemas.openxmlformats.org/officeDocument/2006/relationships/slide" Target="/ppt/slides/slide2.xml" Id="R1d70b55b06b44392" /><Relationship Type="http://schemas.openxmlformats.org/officeDocument/2006/relationships/slide" Target="/ppt/slides/slide3.xml" Id="Rf2ef3077f9a54b08" /><Relationship Type="http://schemas.openxmlformats.org/officeDocument/2006/relationships/slide" Target="/ppt/slides/slide4.xml" Id="Rb038245f180d4afa" /><Relationship Type="http://schemas.openxmlformats.org/officeDocument/2006/relationships/slide" Target="/ppt/slides/slide5.xml" Id="R00ebc65e11e44d0a" /><Relationship Type="http://schemas.openxmlformats.org/officeDocument/2006/relationships/slide" Target="/ppt/slides/slide6.xml" Id="R8181a0726987401e" /><Relationship Type="http://schemas.openxmlformats.org/officeDocument/2006/relationships/slide" Target="/ppt/slides/slide7.xml" Id="R76dc376719bc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2a8538d25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af5b7dc24c9b" /><Relationship Type="http://schemas.openxmlformats.org/officeDocument/2006/relationships/theme" Target="/ppt/slideMasters/theme/theme1.xml" Id="R43ada43fd2e3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8af5b7dc2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14ba90c9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ff3b0663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eefe68f1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9d8f8ac3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ac6ce3c8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77a2bd96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ce3bbe2d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