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eb96c1658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59665b8ba4497"/>
  </p:sldMasterIdLst>
  <p:sldIdLst>
    <p:sldId xmlns:r="http://schemas.openxmlformats.org/officeDocument/2006/relationships" id="256" r:id="Rbd05fc76eda64dac"/>
    <p:sldId xmlns:r="http://schemas.openxmlformats.org/officeDocument/2006/relationships" id="257" r:id="R0198fa91a58f479c"/>
    <p:sldId xmlns:r="http://schemas.openxmlformats.org/officeDocument/2006/relationships" id="258" r:id="R7fb6b2b847a04b8a"/>
    <p:sldId xmlns:r="http://schemas.openxmlformats.org/officeDocument/2006/relationships" id="259" r:id="R6b4f7eddf9bd4fa0"/>
    <p:sldId xmlns:r="http://schemas.openxmlformats.org/officeDocument/2006/relationships" id="260" r:id="Rf9bbd9e19add4ea1"/>
    <p:sldId xmlns:r="http://schemas.openxmlformats.org/officeDocument/2006/relationships" id="261" r:id="Rc3178a8bfb744420"/>
    <p:sldId xmlns:r="http://schemas.openxmlformats.org/officeDocument/2006/relationships" id="262" r:id="R97566d0cdc05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59665b8ba4497" /><Relationship Type="http://schemas.openxmlformats.org/officeDocument/2006/relationships/slide" Target="/ppt/slides/slide1.xml" Id="Rbd05fc76eda64dac" /><Relationship Type="http://schemas.openxmlformats.org/officeDocument/2006/relationships/slide" Target="/ppt/slides/slide2.xml" Id="R0198fa91a58f479c" /><Relationship Type="http://schemas.openxmlformats.org/officeDocument/2006/relationships/slide" Target="/ppt/slides/slide3.xml" Id="R7fb6b2b847a04b8a" /><Relationship Type="http://schemas.openxmlformats.org/officeDocument/2006/relationships/slide" Target="/ppt/slides/slide4.xml" Id="R6b4f7eddf9bd4fa0" /><Relationship Type="http://schemas.openxmlformats.org/officeDocument/2006/relationships/slide" Target="/ppt/slides/slide5.xml" Id="Rf9bbd9e19add4ea1" /><Relationship Type="http://schemas.openxmlformats.org/officeDocument/2006/relationships/slide" Target="/ppt/slides/slide6.xml" Id="Rc3178a8bfb744420" /><Relationship Type="http://schemas.openxmlformats.org/officeDocument/2006/relationships/slide" Target="/ppt/slides/slide7.xml" Id="R97566d0cdc05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ddd4c6df9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e4c4a0ba94d8c" /><Relationship Type="http://schemas.openxmlformats.org/officeDocument/2006/relationships/theme" Target="/ppt/slideMasters/theme/theme1.xml" Id="R382c65807daf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e4c4a0ba9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2a8ff6e4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18cb7b1ae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281400100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7e54e727e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3ec8e3866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b3b629416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f224af5f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TONNY TUFTE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TONNY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TONNY TUFTE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TONNY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TONNY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TONNY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60 527 241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3 491 522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2 225 886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32 526 689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TONNY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TONNY SEVERIN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TONNY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Revheimsvegen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998 557 453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TONNY TUFTE AS</a:t>
            </a:r>
          </a:p>
        </p:txBody>
      </p:sp>
    </p:spTree>
  </p:cSld>
  <p:clrMapOvr>
    <a:masterClrMapping xmlns:a="http://schemas.openxmlformats.org/drawingml/2006/main"/>
  </p:clrMapOvr>
</p:sld>
</file>