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543968fdb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2b55ac2a74b51"/>
  </p:sldMasterIdLst>
  <p:sldIdLst>
    <p:sldId xmlns:r="http://schemas.openxmlformats.org/officeDocument/2006/relationships" id="256" r:id="R235a54a927254999"/>
    <p:sldId xmlns:r="http://schemas.openxmlformats.org/officeDocument/2006/relationships" id="257" r:id="R7f068b4896444d3d"/>
    <p:sldId xmlns:r="http://schemas.openxmlformats.org/officeDocument/2006/relationships" id="258" r:id="R09e08ca9607d48e7"/>
    <p:sldId xmlns:r="http://schemas.openxmlformats.org/officeDocument/2006/relationships" id="259" r:id="R01a9bdb6858c4ef4"/>
    <p:sldId xmlns:r="http://schemas.openxmlformats.org/officeDocument/2006/relationships" id="260" r:id="R5c708874bc5f4061"/>
    <p:sldId xmlns:r="http://schemas.openxmlformats.org/officeDocument/2006/relationships" id="261" r:id="R52d3c3e2f52945f4"/>
    <p:sldId xmlns:r="http://schemas.openxmlformats.org/officeDocument/2006/relationships" id="262" r:id="Rc33438bb27b7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2b55ac2a74b51" /><Relationship Type="http://schemas.openxmlformats.org/officeDocument/2006/relationships/slide" Target="/ppt/slides/slide1.xml" Id="R235a54a927254999" /><Relationship Type="http://schemas.openxmlformats.org/officeDocument/2006/relationships/slide" Target="/ppt/slides/slide2.xml" Id="R7f068b4896444d3d" /><Relationship Type="http://schemas.openxmlformats.org/officeDocument/2006/relationships/slide" Target="/ppt/slides/slide3.xml" Id="R09e08ca9607d48e7" /><Relationship Type="http://schemas.openxmlformats.org/officeDocument/2006/relationships/slide" Target="/ppt/slides/slide4.xml" Id="R01a9bdb6858c4ef4" /><Relationship Type="http://schemas.openxmlformats.org/officeDocument/2006/relationships/slide" Target="/ppt/slides/slide5.xml" Id="R5c708874bc5f4061" /><Relationship Type="http://schemas.openxmlformats.org/officeDocument/2006/relationships/slide" Target="/ppt/slides/slide6.xml" Id="R52d3c3e2f52945f4" /><Relationship Type="http://schemas.openxmlformats.org/officeDocument/2006/relationships/slide" Target="/ppt/slides/slide7.xml" Id="Rc33438bb27b7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cbef07c87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d64c8e12547b6" /><Relationship Type="http://schemas.openxmlformats.org/officeDocument/2006/relationships/theme" Target="/ppt/slideMasters/theme/theme1.xml" Id="R01432a9c3bcb4d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d64c8e125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22458e720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4ef1a7740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3cee71cd2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d823be067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74c1185ac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c358ac71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8e523a38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MASKIN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2 676 815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4 511 025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Torsetvegen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998 557 976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MASKIN AS</a:t>
            </a:r>
          </a:p>
        </p:txBody>
      </p:sp>
    </p:spTree>
  </p:cSld>
  <p:clrMapOvr>
    <a:masterClrMapping xmlns:a="http://schemas.openxmlformats.org/drawingml/2006/main"/>
  </p:clrMapOvr>
</p:sld>
</file>