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2960908be4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1a3c6a268d40f8"/>
  </p:sldMasterIdLst>
  <p:sldIdLst>
    <p:sldId xmlns:r="http://schemas.openxmlformats.org/officeDocument/2006/relationships" id="256" r:id="Rdc2431aaf98b4367"/>
    <p:sldId xmlns:r="http://schemas.openxmlformats.org/officeDocument/2006/relationships" id="257" r:id="Rb4d7fbc6a47f4544"/>
    <p:sldId xmlns:r="http://schemas.openxmlformats.org/officeDocument/2006/relationships" id="258" r:id="R645c355903a64624"/>
    <p:sldId xmlns:r="http://schemas.openxmlformats.org/officeDocument/2006/relationships" id="259" r:id="R0a3fe9e302ec4d9f"/>
    <p:sldId xmlns:r="http://schemas.openxmlformats.org/officeDocument/2006/relationships" id="260" r:id="Rc86c25d9e1984a3a"/>
    <p:sldId xmlns:r="http://schemas.openxmlformats.org/officeDocument/2006/relationships" id="261" r:id="Ra5ca92c60ddc42b2"/>
    <p:sldId xmlns:r="http://schemas.openxmlformats.org/officeDocument/2006/relationships" id="262" r:id="Rc4c78f6a03b5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a3c6a268d40f8" /><Relationship Type="http://schemas.openxmlformats.org/officeDocument/2006/relationships/slide" Target="/ppt/slides/slide1.xml" Id="Rdc2431aaf98b4367" /><Relationship Type="http://schemas.openxmlformats.org/officeDocument/2006/relationships/slide" Target="/ppt/slides/slide2.xml" Id="Rb4d7fbc6a47f4544" /><Relationship Type="http://schemas.openxmlformats.org/officeDocument/2006/relationships/slide" Target="/ppt/slides/slide3.xml" Id="R645c355903a64624" /><Relationship Type="http://schemas.openxmlformats.org/officeDocument/2006/relationships/slide" Target="/ppt/slides/slide4.xml" Id="R0a3fe9e302ec4d9f" /><Relationship Type="http://schemas.openxmlformats.org/officeDocument/2006/relationships/slide" Target="/ppt/slides/slide5.xml" Id="Rc86c25d9e1984a3a" /><Relationship Type="http://schemas.openxmlformats.org/officeDocument/2006/relationships/slide" Target="/ppt/slides/slide6.xml" Id="Ra5ca92c60ddc42b2" /><Relationship Type="http://schemas.openxmlformats.org/officeDocument/2006/relationships/slide" Target="/ppt/slides/slide7.xml" Id="Rc4c78f6a03b5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9db3ccb78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f5538bd5f4122" /><Relationship Type="http://schemas.openxmlformats.org/officeDocument/2006/relationships/theme" Target="/ppt/slideMasters/theme/theme1.xml" Id="Rad01b7a5f87a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f5538bd5f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488b7e3b46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f5357b86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9383ec06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95f56ab25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404f4256e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96ebf06f5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889e82eda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BRODAHL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BRODAHL EIENDOM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3 645 666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3 181 625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29 775 177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OVE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BRODAHL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post@boligifredrikstad.no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998 558 018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BRODAHL EIENDOM AS</a:t>
            </a:r>
          </a:p>
        </p:txBody>
      </p:sp>
    </p:spTree>
  </p:cSld>
  <p:clrMapOvr>
    <a:masterClrMapping xmlns:a="http://schemas.openxmlformats.org/drawingml/2006/main"/>
  </p:clrMapOvr>
</p:sld>
</file>