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937c67409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da649caee4d64"/>
  </p:sldMasterIdLst>
  <p:sldIdLst>
    <p:sldId xmlns:r="http://schemas.openxmlformats.org/officeDocument/2006/relationships" id="256" r:id="R4e3f8ffb44d34c2a"/>
    <p:sldId xmlns:r="http://schemas.openxmlformats.org/officeDocument/2006/relationships" id="257" r:id="Re7278d7b56cd45ef"/>
    <p:sldId xmlns:r="http://schemas.openxmlformats.org/officeDocument/2006/relationships" id="258" r:id="R416921ab593b411e"/>
    <p:sldId xmlns:r="http://schemas.openxmlformats.org/officeDocument/2006/relationships" id="259" r:id="Rb0468609ec6b40e9"/>
    <p:sldId xmlns:r="http://schemas.openxmlformats.org/officeDocument/2006/relationships" id="260" r:id="R21bba76716bc422c"/>
    <p:sldId xmlns:r="http://schemas.openxmlformats.org/officeDocument/2006/relationships" id="261" r:id="R03bc8e4f6f064b3e"/>
    <p:sldId xmlns:r="http://schemas.openxmlformats.org/officeDocument/2006/relationships" id="262" r:id="R6587bc6e2896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da649caee4d64" /><Relationship Type="http://schemas.openxmlformats.org/officeDocument/2006/relationships/slide" Target="/ppt/slides/slide1.xml" Id="R4e3f8ffb44d34c2a" /><Relationship Type="http://schemas.openxmlformats.org/officeDocument/2006/relationships/slide" Target="/ppt/slides/slide2.xml" Id="Re7278d7b56cd45ef" /><Relationship Type="http://schemas.openxmlformats.org/officeDocument/2006/relationships/slide" Target="/ppt/slides/slide3.xml" Id="R416921ab593b411e" /><Relationship Type="http://schemas.openxmlformats.org/officeDocument/2006/relationships/slide" Target="/ppt/slides/slide4.xml" Id="Rb0468609ec6b40e9" /><Relationship Type="http://schemas.openxmlformats.org/officeDocument/2006/relationships/slide" Target="/ppt/slides/slide5.xml" Id="R21bba76716bc422c" /><Relationship Type="http://schemas.openxmlformats.org/officeDocument/2006/relationships/slide" Target="/ppt/slides/slide6.xml" Id="R03bc8e4f6f064b3e" /><Relationship Type="http://schemas.openxmlformats.org/officeDocument/2006/relationships/slide" Target="/ppt/slides/slide7.xml" Id="R6587bc6e2896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e09a2ffe5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488148c674d9c" /><Relationship Type="http://schemas.openxmlformats.org/officeDocument/2006/relationships/theme" Target="/ppt/slideMasters/theme/theme1.xml" Id="R68e76f647526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488148c67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875c94378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a7d5a1d5f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afbf7ba29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44da0ed0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5b99dba3d49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dd6056e1848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9432a34b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GOHEIM TAKST OG BYGGCONSULT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GOHEIM TAKST OG BYGGCONSULT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GOHEIM TAKST OG BYGGCONSULT AS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GOHEIM TAKST OG BYGGCONSULT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GOHEIM TAKST OG BYGGCONSULT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GOHEIM TAKST OG BYGGCONSULT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3 319 227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GOHEIM TAKST OG BYGGCONSULT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HEIMEN GØRAN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GOHEIM TAKST OG BYGGCONSULT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Dalbotnveien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goheim@frisurf.no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GOHEIM TAKST OG BYGGCONSULT AS</a:t>
            </a:r>
          </a:p>
        </p:txBody>
      </p:sp>
    </p:spTree>
  </p:cSld>
  <p:clrMapOvr>
    <a:masterClrMapping xmlns:a="http://schemas.openxmlformats.org/drawingml/2006/main"/>
  </p:clrMapOvr>
</p:sld>
</file>