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b5a760027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e23bee0f04a27"/>
  </p:sldMasterIdLst>
  <p:sldIdLst>
    <p:sldId xmlns:r="http://schemas.openxmlformats.org/officeDocument/2006/relationships" id="256" r:id="R8f7f999790a74b57"/>
    <p:sldId xmlns:r="http://schemas.openxmlformats.org/officeDocument/2006/relationships" id="257" r:id="R725ac4845ec84b4e"/>
    <p:sldId xmlns:r="http://schemas.openxmlformats.org/officeDocument/2006/relationships" id="258" r:id="R45b71190f5fd4f98"/>
    <p:sldId xmlns:r="http://schemas.openxmlformats.org/officeDocument/2006/relationships" id="259" r:id="Rb1823c7fccb848d8"/>
    <p:sldId xmlns:r="http://schemas.openxmlformats.org/officeDocument/2006/relationships" id="260" r:id="Re440cd310e074d46"/>
    <p:sldId xmlns:r="http://schemas.openxmlformats.org/officeDocument/2006/relationships" id="261" r:id="R44a9e44023674492"/>
    <p:sldId xmlns:r="http://schemas.openxmlformats.org/officeDocument/2006/relationships" id="262" r:id="R78e8920d9fcd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e23bee0f04a27" /><Relationship Type="http://schemas.openxmlformats.org/officeDocument/2006/relationships/slide" Target="/ppt/slides/slide1.xml" Id="R8f7f999790a74b57" /><Relationship Type="http://schemas.openxmlformats.org/officeDocument/2006/relationships/slide" Target="/ppt/slides/slide2.xml" Id="R725ac4845ec84b4e" /><Relationship Type="http://schemas.openxmlformats.org/officeDocument/2006/relationships/slide" Target="/ppt/slides/slide3.xml" Id="R45b71190f5fd4f98" /><Relationship Type="http://schemas.openxmlformats.org/officeDocument/2006/relationships/slide" Target="/ppt/slides/slide4.xml" Id="Rb1823c7fccb848d8" /><Relationship Type="http://schemas.openxmlformats.org/officeDocument/2006/relationships/slide" Target="/ppt/slides/slide5.xml" Id="Re440cd310e074d46" /><Relationship Type="http://schemas.openxmlformats.org/officeDocument/2006/relationships/slide" Target="/ppt/slides/slide6.xml" Id="R44a9e44023674492" /><Relationship Type="http://schemas.openxmlformats.org/officeDocument/2006/relationships/slide" Target="/ppt/slides/slide7.xml" Id="R78e8920d9fcd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d8031e0fc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3e7cfdf74c9e" /><Relationship Type="http://schemas.openxmlformats.org/officeDocument/2006/relationships/theme" Target="/ppt/slideMasters/theme/theme1.xml" Id="R7d411b1cf0b6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33e7cfdf7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dc7c34530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ea579092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e2f2f042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ee3546c5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10c6e3cd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678a3bd0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68d0ca108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FAHRI M DEMIRBAS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FAHRI M DEMIRBAS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FAHRI M DEMIRBAS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FAHRI M DEMIRBAS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FAHRI M DEMIRBAS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FAHRI M DEMIRBAS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10 361 780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5 712 879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13 207 372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65 755 640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70 401 328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FAHRI M DEMIRBAS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FAHRI M DEMIRBAS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FAHRI M DEMIRBAS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fahri.demirbas@gmail.com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998 560 284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FAHRI M DEMIRBAS AS</a:t>
            </a:r>
          </a:p>
        </p:txBody>
      </p:sp>
    </p:spTree>
  </p:cSld>
  <p:clrMapOvr>
    <a:masterClrMapping xmlns:a="http://schemas.openxmlformats.org/drawingml/2006/main"/>
  </p:clrMapOvr>
</p:sld>
</file>