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254fd044d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530b6bb7c4ab2"/>
  </p:sldMasterIdLst>
  <p:sldIdLst>
    <p:sldId xmlns:r="http://schemas.openxmlformats.org/officeDocument/2006/relationships" id="256" r:id="Ra6209bf582384908"/>
    <p:sldId xmlns:r="http://schemas.openxmlformats.org/officeDocument/2006/relationships" id="257" r:id="Rf024325a6df34903"/>
    <p:sldId xmlns:r="http://schemas.openxmlformats.org/officeDocument/2006/relationships" id="258" r:id="Rf03d1602ee994b91"/>
    <p:sldId xmlns:r="http://schemas.openxmlformats.org/officeDocument/2006/relationships" id="259" r:id="R0936091dcba84a3b"/>
    <p:sldId xmlns:r="http://schemas.openxmlformats.org/officeDocument/2006/relationships" id="260" r:id="Re13a915dd94b4c8c"/>
    <p:sldId xmlns:r="http://schemas.openxmlformats.org/officeDocument/2006/relationships" id="261" r:id="Rd27a65fb6a5b45b1"/>
    <p:sldId xmlns:r="http://schemas.openxmlformats.org/officeDocument/2006/relationships" id="262" r:id="R336e487aa76b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530b6bb7c4ab2" /><Relationship Type="http://schemas.openxmlformats.org/officeDocument/2006/relationships/slide" Target="/ppt/slides/slide1.xml" Id="Ra6209bf582384908" /><Relationship Type="http://schemas.openxmlformats.org/officeDocument/2006/relationships/slide" Target="/ppt/slides/slide2.xml" Id="Rf024325a6df34903" /><Relationship Type="http://schemas.openxmlformats.org/officeDocument/2006/relationships/slide" Target="/ppt/slides/slide3.xml" Id="Rf03d1602ee994b91" /><Relationship Type="http://schemas.openxmlformats.org/officeDocument/2006/relationships/slide" Target="/ppt/slides/slide4.xml" Id="R0936091dcba84a3b" /><Relationship Type="http://schemas.openxmlformats.org/officeDocument/2006/relationships/slide" Target="/ppt/slides/slide5.xml" Id="Re13a915dd94b4c8c" /><Relationship Type="http://schemas.openxmlformats.org/officeDocument/2006/relationships/slide" Target="/ppt/slides/slide6.xml" Id="Rd27a65fb6a5b45b1" /><Relationship Type="http://schemas.openxmlformats.org/officeDocument/2006/relationships/slide" Target="/ppt/slides/slide7.xml" Id="R336e487aa76b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c461a5d3c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5bfdc3484e7a" /><Relationship Type="http://schemas.openxmlformats.org/officeDocument/2006/relationships/theme" Target="/ppt/slideMasters/theme/theme1.xml" Id="R846ac9d53b56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35bfdc348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a67b4e6d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8eda5569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a1ca42a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35aff165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ec9d8769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21281161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bfa579a2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ENERGIANALYSE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ENERGIANALYSE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557 249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ÅDLAND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Åvegen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998 562 619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ENERGIANALYSE AS</a:t>
            </a:r>
          </a:p>
        </p:txBody>
      </p:sp>
    </p:spTree>
  </p:cSld>
  <p:clrMapOvr>
    <a:masterClrMapping xmlns:a="http://schemas.openxmlformats.org/drawingml/2006/main"/>
  </p:clrMapOvr>
</p:sld>
</file>