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61952e12e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6d171f8604c30"/>
  </p:sldMasterIdLst>
  <p:sldIdLst>
    <p:sldId xmlns:r="http://schemas.openxmlformats.org/officeDocument/2006/relationships" id="256" r:id="R3cc48285437b47a9"/>
    <p:sldId xmlns:r="http://schemas.openxmlformats.org/officeDocument/2006/relationships" id="257" r:id="R2c5f97fadf074c88"/>
    <p:sldId xmlns:r="http://schemas.openxmlformats.org/officeDocument/2006/relationships" id="258" r:id="Re243dc6b78d1428f"/>
    <p:sldId xmlns:r="http://schemas.openxmlformats.org/officeDocument/2006/relationships" id="259" r:id="R1752f754b66a49ae"/>
    <p:sldId xmlns:r="http://schemas.openxmlformats.org/officeDocument/2006/relationships" id="260" r:id="R7224d30436374128"/>
    <p:sldId xmlns:r="http://schemas.openxmlformats.org/officeDocument/2006/relationships" id="261" r:id="R49f5886e7dfe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6d171f8604c30" /><Relationship Type="http://schemas.openxmlformats.org/officeDocument/2006/relationships/slide" Target="/ppt/slides/slide1.xml" Id="R3cc48285437b47a9" /><Relationship Type="http://schemas.openxmlformats.org/officeDocument/2006/relationships/slide" Target="/ppt/slides/slide2.xml" Id="R2c5f97fadf074c88" /><Relationship Type="http://schemas.openxmlformats.org/officeDocument/2006/relationships/slide" Target="/ppt/slides/slide3.xml" Id="Re243dc6b78d1428f" /><Relationship Type="http://schemas.openxmlformats.org/officeDocument/2006/relationships/slide" Target="/ppt/slides/slide4.xml" Id="R1752f754b66a49ae" /><Relationship Type="http://schemas.openxmlformats.org/officeDocument/2006/relationships/slide" Target="/ppt/slides/slide5.xml" Id="R7224d30436374128" /><Relationship Type="http://schemas.openxmlformats.org/officeDocument/2006/relationships/slide" Target="/ppt/slides/slide6.xml" Id="R49f5886e7dfe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6e4cf813b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9426d41ae46f7" /><Relationship Type="http://schemas.openxmlformats.org/officeDocument/2006/relationships/theme" Target="/ppt/slideMasters/theme/theme1.xml" Id="Rffec427d57a5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9426d41ae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bd816909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5c80abb4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7cbfb109d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8c9f6162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a2bc6e71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91d874545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ABP ELEKTRO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Skilsøveien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998 571 421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HOLDING AS</a:t>
            </a:r>
          </a:p>
        </p:txBody>
      </p:sp>
    </p:spTree>
  </p:cSld>
  <p:clrMapOvr>
    <a:masterClrMapping xmlns:a="http://schemas.openxmlformats.org/drawingml/2006/main"/>
  </p:clrMapOvr>
</p:sld>
</file>