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e9cb2ab4414b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12dd1e006144d7"/>
  </p:sldMasterIdLst>
  <p:sldIdLst>
    <p:sldId xmlns:r="http://schemas.openxmlformats.org/officeDocument/2006/relationships" id="256" r:id="Ra5e718ca5d2d4085"/>
    <p:sldId xmlns:r="http://schemas.openxmlformats.org/officeDocument/2006/relationships" id="257" r:id="R90fc01849d82457b"/>
    <p:sldId xmlns:r="http://schemas.openxmlformats.org/officeDocument/2006/relationships" id="258" r:id="R744557a01ac64691"/>
    <p:sldId xmlns:r="http://schemas.openxmlformats.org/officeDocument/2006/relationships" id="259" r:id="Rfa66faf34bd04cd6"/>
    <p:sldId xmlns:r="http://schemas.openxmlformats.org/officeDocument/2006/relationships" id="260" r:id="R22b671f39f484e3a"/>
    <p:sldId xmlns:r="http://schemas.openxmlformats.org/officeDocument/2006/relationships" id="261" r:id="R514c2d3660974ce1"/>
    <p:sldId xmlns:r="http://schemas.openxmlformats.org/officeDocument/2006/relationships" id="262" r:id="Ra04f71ec1e314f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12dd1e006144d7" /><Relationship Type="http://schemas.openxmlformats.org/officeDocument/2006/relationships/slide" Target="/ppt/slides/slide1.xml" Id="Ra5e718ca5d2d4085" /><Relationship Type="http://schemas.openxmlformats.org/officeDocument/2006/relationships/slide" Target="/ppt/slides/slide2.xml" Id="R90fc01849d82457b" /><Relationship Type="http://schemas.openxmlformats.org/officeDocument/2006/relationships/slide" Target="/ppt/slides/slide3.xml" Id="R744557a01ac64691" /><Relationship Type="http://schemas.openxmlformats.org/officeDocument/2006/relationships/slide" Target="/ppt/slides/slide4.xml" Id="Rfa66faf34bd04cd6" /><Relationship Type="http://schemas.openxmlformats.org/officeDocument/2006/relationships/slide" Target="/ppt/slides/slide5.xml" Id="R22b671f39f484e3a" /><Relationship Type="http://schemas.openxmlformats.org/officeDocument/2006/relationships/slide" Target="/ppt/slides/slide6.xml" Id="R514c2d3660974ce1" /><Relationship Type="http://schemas.openxmlformats.org/officeDocument/2006/relationships/slide" Target="/ppt/slides/slide7.xml" Id="Ra04f71ec1e314f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283c607fbd44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f2418e6394a95" /><Relationship Type="http://schemas.openxmlformats.org/officeDocument/2006/relationships/theme" Target="/ppt/slideMasters/theme/theme1.xml" Id="Rba6a98371d684c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cf2418e6394a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255604f4848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679e0d8eb45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5f0b3c97148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b13a333ad46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b508345b54d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b2d37db424d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aeed674954f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EDLAND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EDLAND MASKIN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7 023 400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669 921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660 944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3 906 355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6 003 338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EDLAND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EDLAND STEINAR DIMMEN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Fjermestadvegen 600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4334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998 573 572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EDLAND MASKIN AS</a:t>
            </a:r>
          </a:p>
        </p:txBody>
      </p:sp>
    </p:spTree>
  </p:cSld>
  <p:clrMapOvr>
    <a:masterClrMapping xmlns:a="http://schemas.openxmlformats.org/drawingml/2006/main"/>
  </p:clrMapOvr>
</p:sld>
</file>