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088f6d7be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11147f6874993"/>
  </p:sldMasterIdLst>
  <p:sldIdLst>
    <p:sldId xmlns:r="http://schemas.openxmlformats.org/officeDocument/2006/relationships" id="256" r:id="R3e09cdfaabd14455"/>
    <p:sldId xmlns:r="http://schemas.openxmlformats.org/officeDocument/2006/relationships" id="257" r:id="R0178fcf4aed945b6"/>
    <p:sldId xmlns:r="http://schemas.openxmlformats.org/officeDocument/2006/relationships" id="258" r:id="Rf5e790b95d9e41d7"/>
    <p:sldId xmlns:r="http://schemas.openxmlformats.org/officeDocument/2006/relationships" id="259" r:id="Ra5a78e28c31b4dbb"/>
    <p:sldId xmlns:r="http://schemas.openxmlformats.org/officeDocument/2006/relationships" id="260" r:id="Rce909f79a2064e6e"/>
    <p:sldId xmlns:r="http://schemas.openxmlformats.org/officeDocument/2006/relationships" id="261" r:id="R4e7c3d16999341ae"/>
    <p:sldId xmlns:r="http://schemas.openxmlformats.org/officeDocument/2006/relationships" id="262" r:id="R6b1350a15c03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11147f6874993" /><Relationship Type="http://schemas.openxmlformats.org/officeDocument/2006/relationships/slide" Target="/ppt/slides/slide1.xml" Id="R3e09cdfaabd14455" /><Relationship Type="http://schemas.openxmlformats.org/officeDocument/2006/relationships/slide" Target="/ppt/slides/slide2.xml" Id="R0178fcf4aed945b6" /><Relationship Type="http://schemas.openxmlformats.org/officeDocument/2006/relationships/slide" Target="/ppt/slides/slide3.xml" Id="Rf5e790b95d9e41d7" /><Relationship Type="http://schemas.openxmlformats.org/officeDocument/2006/relationships/slide" Target="/ppt/slides/slide4.xml" Id="Ra5a78e28c31b4dbb" /><Relationship Type="http://schemas.openxmlformats.org/officeDocument/2006/relationships/slide" Target="/ppt/slides/slide5.xml" Id="Rce909f79a2064e6e" /><Relationship Type="http://schemas.openxmlformats.org/officeDocument/2006/relationships/slide" Target="/ppt/slides/slide6.xml" Id="R4e7c3d16999341ae" /><Relationship Type="http://schemas.openxmlformats.org/officeDocument/2006/relationships/slide" Target="/ppt/slides/slide7.xml" Id="R6b1350a15c03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38ed61d8c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1054b1584f71" /><Relationship Type="http://schemas.openxmlformats.org/officeDocument/2006/relationships/theme" Target="/ppt/slideMasters/theme/theme1.xml" Id="R1e17a58e0252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f1054b158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3ebf2ed2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184eff3c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c94eb8326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47cb61b8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a6c85a3f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daea1b80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4cbeb65c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HALBERG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HALBERG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11 915 810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HALBERG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397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998 576 318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HALBERG AS</a:t>
            </a:r>
          </a:p>
        </p:txBody>
      </p:sp>
    </p:spTree>
  </p:cSld>
  <p:clrMapOvr>
    <a:masterClrMapping xmlns:a="http://schemas.openxmlformats.org/drawingml/2006/main"/>
  </p:clrMapOvr>
</p:sld>
</file>