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71693f3d3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e938ab69e4789"/>
  </p:sldMasterIdLst>
  <p:sldIdLst>
    <p:sldId xmlns:r="http://schemas.openxmlformats.org/officeDocument/2006/relationships" id="256" r:id="Ra6f8eb30db7044ab"/>
    <p:sldId xmlns:r="http://schemas.openxmlformats.org/officeDocument/2006/relationships" id="257" r:id="R61298f08d0da414c"/>
    <p:sldId xmlns:r="http://schemas.openxmlformats.org/officeDocument/2006/relationships" id="258" r:id="Rb4fd96d4a0964722"/>
    <p:sldId xmlns:r="http://schemas.openxmlformats.org/officeDocument/2006/relationships" id="259" r:id="R94647defc4af47fa"/>
    <p:sldId xmlns:r="http://schemas.openxmlformats.org/officeDocument/2006/relationships" id="260" r:id="Rb1113030b7834110"/>
    <p:sldId xmlns:r="http://schemas.openxmlformats.org/officeDocument/2006/relationships" id="261" r:id="R230799370b804fdc"/>
    <p:sldId xmlns:r="http://schemas.openxmlformats.org/officeDocument/2006/relationships" id="262" r:id="Re1af22c54c23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e938ab69e4789" /><Relationship Type="http://schemas.openxmlformats.org/officeDocument/2006/relationships/slide" Target="/ppt/slides/slide1.xml" Id="Ra6f8eb30db7044ab" /><Relationship Type="http://schemas.openxmlformats.org/officeDocument/2006/relationships/slide" Target="/ppt/slides/slide2.xml" Id="R61298f08d0da414c" /><Relationship Type="http://schemas.openxmlformats.org/officeDocument/2006/relationships/slide" Target="/ppt/slides/slide3.xml" Id="Rb4fd96d4a0964722" /><Relationship Type="http://schemas.openxmlformats.org/officeDocument/2006/relationships/slide" Target="/ppt/slides/slide4.xml" Id="R94647defc4af47fa" /><Relationship Type="http://schemas.openxmlformats.org/officeDocument/2006/relationships/slide" Target="/ppt/slides/slide5.xml" Id="Rb1113030b7834110" /><Relationship Type="http://schemas.openxmlformats.org/officeDocument/2006/relationships/slide" Target="/ppt/slides/slide6.xml" Id="R230799370b804fdc" /><Relationship Type="http://schemas.openxmlformats.org/officeDocument/2006/relationships/slide" Target="/ppt/slides/slide7.xml" Id="Re1af22c54c23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e16310039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3411545d24033" /><Relationship Type="http://schemas.openxmlformats.org/officeDocument/2006/relationships/theme" Target="/ppt/slideMasters/theme/theme1.xml" Id="R83b47ef58f63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3411545d2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673b54be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4d7506d9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ea1ad5c1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5cb94fbe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af85c99b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1a7385ce8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0af1b4a09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5 574 874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1 970 710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ARNE JOHANNES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SISSEL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firmapost@aktivafinnsnes.no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www.aktivafinnsnes.no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998 577 179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AS</a:t>
            </a:r>
          </a:p>
        </p:txBody>
      </p:sp>
    </p:spTree>
  </p:cSld>
  <p:clrMapOvr>
    <a:masterClrMapping xmlns:a="http://schemas.openxmlformats.org/drawingml/2006/main"/>
  </p:clrMapOvr>
</p:sld>
</file>