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598d63fe1944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0636bc8a7414a"/>
  </p:sldMasterIdLst>
  <p:sldIdLst>
    <p:sldId xmlns:r="http://schemas.openxmlformats.org/officeDocument/2006/relationships" id="256" r:id="R370380cf2b8448b6"/>
    <p:sldId xmlns:r="http://schemas.openxmlformats.org/officeDocument/2006/relationships" id="257" r:id="R9e99faefe8864f1e"/>
    <p:sldId xmlns:r="http://schemas.openxmlformats.org/officeDocument/2006/relationships" id="258" r:id="R1ccf56df13334283"/>
    <p:sldId xmlns:r="http://schemas.openxmlformats.org/officeDocument/2006/relationships" id="259" r:id="Rbed10cf08b8047d6"/>
    <p:sldId xmlns:r="http://schemas.openxmlformats.org/officeDocument/2006/relationships" id="260" r:id="Raf7ad4fa9e7143cb"/>
    <p:sldId xmlns:r="http://schemas.openxmlformats.org/officeDocument/2006/relationships" id="261" r:id="R39c88fbe81064675"/>
    <p:sldId xmlns:r="http://schemas.openxmlformats.org/officeDocument/2006/relationships" id="262" r:id="R6f56798dd1c044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0636bc8a7414a" /><Relationship Type="http://schemas.openxmlformats.org/officeDocument/2006/relationships/slide" Target="/ppt/slides/slide1.xml" Id="R370380cf2b8448b6" /><Relationship Type="http://schemas.openxmlformats.org/officeDocument/2006/relationships/slide" Target="/ppt/slides/slide2.xml" Id="R9e99faefe8864f1e" /><Relationship Type="http://schemas.openxmlformats.org/officeDocument/2006/relationships/slide" Target="/ppt/slides/slide3.xml" Id="R1ccf56df13334283" /><Relationship Type="http://schemas.openxmlformats.org/officeDocument/2006/relationships/slide" Target="/ppt/slides/slide4.xml" Id="Rbed10cf08b8047d6" /><Relationship Type="http://schemas.openxmlformats.org/officeDocument/2006/relationships/slide" Target="/ppt/slides/slide5.xml" Id="Raf7ad4fa9e7143cb" /><Relationship Type="http://schemas.openxmlformats.org/officeDocument/2006/relationships/slide" Target="/ppt/slides/slide6.xml" Id="R39c88fbe81064675" /><Relationship Type="http://schemas.openxmlformats.org/officeDocument/2006/relationships/slide" Target="/ppt/slides/slide7.xml" Id="R6f56798dd1c044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1296a846a641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c204c1144405" /><Relationship Type="http://schemas.openxmlformats.org/officeDocument/2006/relationships/theme" Target="/ppt/slideMasters/theme/theme1.xml" Id="Reba746ec816446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dc204c11444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699d9ba264f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62763ab1845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1d09b441940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7ad326d66466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eb8c31792407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6834e69a049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4dcf052a41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JTJ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JTJ HOLDING AS ble etablert [år] og holder til i Korgen.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−63 881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5 480 437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9 122 195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JARL-TORE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Lerkeveien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8646 Korgen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998 579 295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JTJ HOLDING AS</a:t>
            </a:r>
          </a:p>
        </p:txBody>
      </p:sp>
    </p:spTree>
  </p:cSld>
  <p:clrMapOvr>
    <a:masterClrMapping xmlns:a="http://schemas.openxmlformats.org/drawingml/2006/main"/>
  </p:clrMapOvr>
</p:sld>
</file>