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b08ba123c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a3a2089e5417c"/>
  </p:sldMasterIdLst>
  <p:sldIdLst>
    <p:sldId xmlns:r="http://schemas.openxmlformats.org/officeDocument/2006/relationships" id="256" r:id="R9c46f2c749754870"/>
    <p:sldId xmlns:r="http://schemas.openxmlformats.org/officeDocument/2006/relationships" id="257" r:id="R97ef85fb1d0d4ac4"/>
    <p:sldId xmlns:r="http://schemas.openxmlformats.org/officeDocument/2006/relationships" id="258" r:id="R383fcad3fa4d4673"/>
    <p:sldId xmlns:r="http://schemas.openxmlformats.org/officeDocument/2006/relationships" id="259" r:id="R2d5fff87ab96400c"/>
    <p:sldId xmlns:r="http://schemas.openxmlformats.org/officeDocument/2006/relationships" id="260" r:id="R2ba206906cd34de4"/>
    <p:sldId xmlns:r="http://schemas.openxmlformats.org/officeDocument/2006/relationships" id="261" r:id="R1a1e2b7e498b41a1"/>
    <p:sldId xmlns:r="http://schemas.openxmlformats.org/officeDocument/2006/relationships" id="262" r:id="Rf1c49e0523a4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a3a2089e5417c" /><Relationship Type="http://schemas.openxmlformats.org/officeDocument/2006/relationships/slide" Target="/ppt/slides/slide1.xml" Id="R9c46f2c749754870" /><Relationship Type="http://schemas.openxmlformats.org/officeDocument/2006/relationships/slide" Target="/ppt/slides/slide2.xml" Id="R97ef85fb1d0d4ac4" /><Relationship Type="http://schemas.openxmlformats.org/officeDocument/2006/relationships/slide" Target="/ppt/slides/slide3.xml" Id="R383fcad3fa4d4673" /><Relationship Type="http://schemas.openxmlformats.org/officeDocument/2006/relationships/slide" Target="/ppt/slides/slide4.xml" Id="R2d5fff87ab96400c" /><Relationship Type="http://schemas.openxmlformats.org/officeDocument/2006/relationships/slide" Target="/ppt/slides/slide5.xml" Id="R2ba206906cd34de4" /><Relationship Type="http://schemas.openxmlformats.org/officeDocument/2006/relationships/slide" Target="/ppt/slides/slide6.xml" Id="R1a1e2b7e498b41a1" /><Relationship Type="http://schemas.openxmlformats.org/officeDocument/2006/relationships/slide" Target="/ppt/slides/slide7.xml" Id="Rf1c49e0523a4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820422c6545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ace1cd5b4f48" /><Relationship Type="http://schemas.openxmlformats.org/officeDocument/2006/relationships/theme" Target="/ppt/slideMasters/theme/theme1.xml" Id="R2bbd8a9f0839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bace1cd5b4f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2f0856c48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6be10f29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5463fa3e9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a408721c2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d87e8a0b6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302c0032444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fed3d258f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 CONTRACTING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CONTRACTING AS ble etablert [år] og holder til i Ask.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5307 Ask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998 580 498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 CONTRACTING AS</a:t>
            </a:r>
          </a:p>
        </p:txBody>
      </p:sp>
    </p:spTree>
  </p:cSld>
  <p:clrMapOvr>
    <a:masterClrMapping xmlns:a="http://schemas.openxmlformats.org/drawingml/2006/main"/>
  </p:clrMapOvr>
</p:sld>
</file>