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780df0402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2b2f8f6b04a3f"/>
  </p:sldMasterIdLst>
  <p:sldIdLst>
    <p:sldId xmlns:r="http://schemas.openxmlformats.org/officeDocument/2006/relationships" id="256" r:id="Rfd45d5ad0f4b47f4"/>
    <p:sldId xmlns:r="http://schemas.openxmlformats.org/officeDocument/2006/relationships" id="257" r:id="R26446a28eafa4f8d"/>
    <p:sldId xmlns:r="http://schemas.openxmlformats.org/officeDocument/2006/relationships" id="258" r:id="Rc4c96044d1c64ec0"/>
    <p:sldId xmlns:r="http://schemas.openxmlformats.org/officeDocument/2006/relationships" id="259" r:id="Ref2f079c9db84336"/>
    <p:sldId xmlns:r="http://schemas.openxmlformats.org/officeDocument/2006/relationships" id="260" r:id="R943c012e3b464b34"/>
    <p:sldId xmlns:r="http://schemas.openxmlformats.org/officeDocument/2006/relationships" id="261" r:id="R3badac50cce449a0"/>
    <p:sldId xmlns:r="http://schemas.openxmlformats.org/officeDocument/2006/relationships" id="262" r:id="R3c109a85a172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2b2f8f6b04a3f" /><Relationship Type="http://schemas.openxmlformats.org/officeDocument/2006/relationships/slide" Target="/ppt/slides/slide1.xml" Id="Rfd45d5ad0f4b47f4" /><Relationship Type="http://schemas.openxmlformats.org/officeDocument/2006/relationships/slide" Target="/ppt/slides/slide2.xml" Id="R26446a28eafa4f8d" /><Relationship Type="http://schemas.openxmlformats.org/officeDocument/2006/relationships/slide" Target="/ppt/slides/slide3.xml" Id="Rc4c96044d1c64ec0" /><Relationship Type="http://schemas.openxmlformats.org/officeDocument/2006/relationships/slide" Target="/ppt/slides/slide4.xml" Id="Ref2f079c9db84336" /><Relationship Type="http://schemas.openxmlformats.org/officeDocument/2006/relationships/slide" Target="/ppt/slides/slide5.xml" Id="R943c012e3b464b34" /><Relationship Type="http://schemas.openxmlformats.org/officeDocument/2006/relationships/slide" Target="/ppt/slides/slide6.xml" Id="R3badac50cce449a0" /><Relationship Type="http://schemas.openxmlformats.org/officeDocument/2006/relationships/slide" Target="/ppt/slides/slide7.xml" Id="R3c109a85a172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593794138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fad26a0b43ab" /><Relationship Type="http://schemas.openxmlformats.org/officeDocument/2006/relationships/theme" Target="/ppt/slideMasters/theme/theme1.xml" Id="R3286641d7120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ffad26a0b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825d8c3ca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c148524da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9328c5190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1a8c9b991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854a54db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ba09c679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a4b9d0bec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CONSULTING &amp;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10 830 150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11 429 488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BJØRN LASZLO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