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727de713a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531dba4da4202"/>
  </p:sldMasterIdLst>
  <p:sldIdLst>
    <p:sldId xmlns:r="http://schemas.openxmlformats.org/officeDocument/2006/relationships" id="256" r:id="Rb4b086ba07674151"/>
    <p:sldId xmlns:r="http://schemas.openxmlformats.org/officeDocument/2006/relationships" id="257" r:id="R9d71682055ba4ce9"/>
    <p:sldId xmlns:r="http://schemas.openxmlformats.org/officeDocument/2006/relationships" id="258" r:id="R5c8e2eb5461049e0"/>
    <p:sldId xmlns:r="http://schemas.openxmlformats.org/officeDocument/2006/relationships" id="259" r:id="R16dccc609b144cee"/>
    <p:sldId xmlns:r="http://schemas.openxmlformats.org/officeDocument/2006/relationships" id="260" r:id="Rfe55582d935a4240"/>
    <p:sldId xmlns:r="http://schemas.openxmlformats.org/officeDocument/2006/relationships" id="261" r:id="Ra3cc3f99541c473a"/>
    <p:sldId xmlns:r="http://schemas.openxmlformats.org/officeDocument/2006/relationships" id="262" r:id="R4cb065fa3a33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531dba4da4202" /><Relationship Type="http://schemas.openxmlformats.org/officeDocument/2006/relationships/slide" Target="/ppt/slides/slide1.xml" Id="Rb4b086ba07674151" /><Relationship Type="http://schemas.openxmlformats.org/officeDocument/2006/relationships/slide" Target="/ppt/slides/slide2.xml" Id="R9d71682055ba4ce9" /><Relationship Type="http://schemas.openxmlformats.org/officeDocument/2006/relationships/slide" Target="/ppt/slides/slide3.xml" Id="R5c8e2eb5461049e0" /><Relationship Type="http://schemas.openxmlformats.org/officeDocument/2006/relationships/slide" Target="/ppt/slides/slide4.xml" Id="R16dccc609b144cee" /><Relationship Type="http://schemas.openxmlformats.org/officeDocument/2006/relationships/slide" Target="/ppt/slides/slide5.xml" Id="Rfe55582d935a4240" /><Relationship Type="http://schemas.openxmlformats.org/officeDocument/2006/relationships/slide" Target="/ppt/slides/slide6.xml" Id="Ra3cc3f99541c473a" /><Relationship Type="http://schemas.openxmlformats.org/officeDocument/2006/relationships/slide" Target="/ppt/slides/slide7.xml" Id="R4cb065fa3a33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99fe780a843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81ef5a0274efa" /><Relationship Type="http://schemas.openxmlformats.org/officeDocument/2006/relationships/theme" Target="/ppt/slideMasters/theme/theme1.xml" Id="R5a43a7ced5ee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81ef5a027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bfc3af97e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188b69ef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5718af456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3008ce167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6df5b984e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eef19f112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813b1898e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ABP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ABP ELEKTRO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32 897 185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3 349 473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13 376 762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ABP ELEKTRO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KVÆRNBUEN KRISTIAN PRYTZ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ANN IREN L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ABP ELEKTRO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FREDRIK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KIM ALEKSANDER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Skilsøveien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998 583 470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ABP ELEKTRO AS</a:t>
            </a:r>
          </a:p>
        </p:txBody>
      </p:sp>
    </p:spTree>
  </p:cSld>
  <p:clrMapOvr>
    <a:masterClrMapping xmlns:a="http://schemas.openxmlformats.org/drawingml/2006/main"/>
  </p:clrMapOvr>
</p:sld>
</file>