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a7a196b8f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141a5396e4a54"/>
  </p:sldMasterIdLst>
  <p:sldIdLst>
    <p:sldId xmlns:r="http://schemas.openxmlformats.org/officeDocument/2006/relationships" id="256" r:id="R7fc64382af184c54"/>
    <p:sldId xmlns:r="http://schemas.openxmlformats.org/officeDocument/2006/relationships" id="257" r:id="R42c58b695ed4457e"/>
    <p:sldId xmlns:r="http://schemas.openxmlformats.org/officeDocument/2006/relationships" id="258" r:id="R62677e9444454812"/>
    <p:sldId xmlns:r="http://schemas.openxmlformats.org/officeDocument/2006/relationships" id="259" r:id="Rf3df9eac7e624ce5"/>
    <p:sldId xmlns:r="http://schemas.openxmlformats.org/officeDocument/2006/relationships" id="260" r:id="Ra4af5398b0cc4777"/>
    <p:sldId xmlns:r="http://schemas.openxmlformats.org/officeDocument/2006/relationships" id="261" r:id="Rd470230b15b447f6"/>
    <p:sldId xmlns:r="http://schemas.openxmlformats.org/officeDocument/2006/relationships" id="262" r:id="R99008df59da443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141a5396e4a54" /><Relationship Type="http://schemas.openxmlformats.org/officeDocument/2006/relationships/slide" Target="/ppt/slides/slide1.xml" Id="R7fc64382af184c54" /><Relationship Type="http://schemas.openxmlformats.org/officeDocument/2006/relationships/slide" Target="/ppt/slides/slide2.xml" Id="R42c58b695ed4457e" /><Relationship Type="http://schemas.openxmlformats.org/officeDocument/2006/relationships/slide" Target="/ppt/slides/slide3.xml" Id="R62677e9444454812" /><Relationship Type="http://schemas.openxmlformats.org/officeDocument/2006/relationships/slide" Target="/ppt/slides/slide4.xml" Id="Rf3df9eac7e624ce5" /><Relationship Type="http://schemas.openxmlformats.org/officeDocument/2006/relationships/slide" Target="/ppt/slides/slide5.xml" Id="Ra4af5398b0cc4777" /><Relationship Type="http://schemas.openxmlformats.org/officeDocument/2006/relationships/slide" Target="/ppt/slides/slide6.xml" Id="Rd470230b15b447f6" /><Relationship Type="http://schemas.openxmlformats.org/officeDocument/2006/relationships/slide" Target="/ppt/slides/slide7.xml" Id="R99008df59da443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cf3ba5888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425003b24b19" /><Relationship Type="http://schemas.openxmlformats.org/officeDocument/2006/relationships/theme" Target="/ppt/slideMasters/theme/theme1.xml" Id="R05f94fd1ebd7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c425003b2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9e6c5974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16d5e1b2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f37f3863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a4d1b03fa44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b40d9b12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69c703d03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872b40ed9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HAVIG &amp; ELLINGSEN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HAVIG &amp; ELLINGSEN ENTREPRENØR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−3 607 842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12 007 336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FRITHJOF 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HAVIG HENRIK EDVARD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Haugsteinveien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HAVIG &amp; ELLINGSEN ENTREPRENØR AS</a:t>
            </a:r>
          </a:p>
        </p:txBody>
      </p:sp>
    </p:spTree>
  </p:cSld>
  <p:clrMapOvr>
    <a:masterClrMapping xmlns:a="http://schemas.openxmlformats.org/drawingml/2006/main"/>
  </p:clrMapOvr>
</p:sld>
</file>