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ebc04546b242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43576f0980449d"/>
  </p:sldMasterIdLst>
  <p:sldIdLst>
    <p:sldId xmlns:r="http://schemas.openxmlformats.org/officeDocument/2006/relationships" id="256" r:id="Rfec975a57cd44905"/>
    <p:sldId xmlns:r="http://schemas.openxmlformats.org/officeDocument/2006/relationships" id="257" r:id="R41173ad833bd4c9d"/>
    <p:sldId xmlns:r="http://schemas.openxmlformats.org/officeDocument/2006/relationships" id="258" r:id="R9480d0f6b5254037"/>
    <p:sldId xmlns:r="http://schemas.openxmlformats.org/officeDocument/2006/relationships" id="259" r:id="R4a805def6f164868"/>
    <p:sldId xmlns:r="http://schemas.openxmlformats.org/officeDocument/2006/relationships" id="260" r:id="R0446dcf0aa304b33"/>
    <p:sldId xmlns:r="http://schemas.openxmlformats.org/officeDocument/2006/relationships" id="261" r:id="Rce1d1d30eb6743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3576f0980449d" /><Relationship Type="http://schemas.openxmlformats.org/officeDocument/2006/relationships/slide" Target="/ppt/slides/slide1.xml" Id="Rfec975a57cd44905" /><Relationship Type="http://schemas.openxmlformats.org/officeDocument/2006/relationships/slide" Target="/ppt/slides/slide2.xml" Id="R41173ad833bd4c9d" /><Relationship Type="http://schemas.openxmlformats.org/officeDocument/2006/relationships/slide" Target="/ppt/slides/slide3.xml" Id="R9480d0f6b5254037" /><Relationship Type="http://schemas.openxmlformats.org/officeDocument/2006/relationships/slide" Target="/ppt/slides/slide4.xml" Id="R4a805def6f164868" /><Relationship Type="http://schemas.openxmlformats.org/officeDocument/2006/relationships/slide" Target="/ppt/slides/slide5.xml" Id="R0446dcf0aa304b33" /><Relationship Type="http://schemas.openxmlformats.org/officeDocument/2006/relationships/slide" Target="/ppt/slides/slide6.xml" Id="Rce1d1d30eb6743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ab19ef6b548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8cd0c9ddb4405" /><Relationship Type="http://schemas.openxmlformats.org/officeDocument/2006/relationships/theme" Target="/ppt/slideMasters/theme/theme1.xml" Id="Rb6f774c6df1b4e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88cd0c9ddb44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00a52e1d7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03eb970d34b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7712258bb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4eda53fdb41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f923a864345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d5a10a12e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2 987 816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1 050 227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3 150 465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19 549 399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998 584 752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