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cd5c99a81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46b27eb96436b"/>
  </p:sldMasterIdLst>
  <p:sldIdLst>
    <p:sldId xmlns:r="http://schemas.openxmlformats.org/officeDocument/2006/relationships" id="256" r:id="R9c3a8a8b9d2c435a"/>
    <p:sldId xmlns:r="http://schemas.openxmlformats.org/officeDocument/2006/relationships" id="257" r:id="R68c760daeb4f4108"/>
    <p:sldId xmlns:r="http://schemas.openxmlformats.org/officeDocument/2006/relationships" id="258" r:id="Rda74ebabdfb0443a"/>
    <p:sldId xmlns:r="http://schemas.openxmlformats.org/officeDocument/2006/relationships" id="259" r:id="R7d603193b2f34287"/>
    <p:sldId xmlns:r="http://schemas.openxmlformats.org/officeDocument/2006/relationships" id="260" r:id="R9c311daa81564cc1"/>
    <p:sldId xmlns:r="http://schemas.openxmlformats.org/officeDocument/2006/relationships" id="261" r:id="R9d9173987d4446b0"/>
    <p:sldId xmlns:r="http://schemas.openxmlformats.org/officeDocument/2006/relationships" id="262" r:id="Rc3ffcd315082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46b27eb96436b" /><Relationship Type="http://schemas.openxmlformats.org/officeDocument/2006/relationships/slide" Target="/ppt/slides/slide1.xml" Id="R9c3a8a8b9d2c435a" /><Relationship Type="http://schemas.openxmlformats.org/officeDocument/2006/relationships/slide" Target="/ppt/slides/slide2.xml" Id="R68c760daeb4f4108" /><Relationship Type="http://schemas.openxmlformats.org/officeDocument/2006/relationships/slide" Target="/ppt/slides/slide3.xml" Id="Rda74ebabdfb0443a" /><Relationship Type="http://schemas.openxmlformats.org/officeDocument/2006/relationships/slide" Target="/ppt/slides/slide4.xml" Id="R7d603193b2f34287" /><Relationship Type="http://schemas.openxmlformats.org/officeDocument/2006/relationships/slide" Target="/ppt/slides/slide5.xml" Id="R9c311daa81564cc1" /><Relationship Type="http://schemas.openxmlformats.org/officeDocument/2006/relationships/slide" Target="/ppt/slides/slide6.xml" Id="R9d9173987d4446b0" /><Relationship Type="http://schemas.openxmlformats.org/officeDocument/2006/relationships/slide" Target="/ppt/slides/slide7.xml" Id="Rc3ffcd315082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5e159ad8f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f7cb706b4c36" /><Relationship Type="http://schemas.openxmlformats.org/officeDocument/2006/relationships/theme" Target="/ppt/slideMasters/theme/theme1.xml" Id="R8a4f28ec57ce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cf7cb706b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6cf100b2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90e3f0f6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9b3a5ecc2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547876d1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a3e5c99c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9f446e91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8a11be1e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T. VIKE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T.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T. VIKE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T.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T.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T.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8 931 984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7 232 406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T.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LANDSCAPING GROUP AB (PUBL)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 HANS TORMOD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T.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Milåsveien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998 590 604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T. VIKE AS</a:t>
            </a:r>
          </a:p>
        </p:txBody>
      </p:sp>
    </p:spTree>
  </p:cSld>
  <p:clrMapOvr>
    <a:masterClrMapping xmlns:a="http://schemas.openxmlformats.org/drawingml/2006/main"/>
  </p:clrMapOvr>
</p:sld>
</file>