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d9c64508b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b8fa2898146bc"/>
  </p:sldMasterIdLst>
  <p:sldIdLst>
    <p:sldId xmlns:r="http://schemas.openxmlformats.org/officeDocument/2006/relationships" id="256" r:id="R12bab30e498b4c06"/>
    <p:sldId xmlns:r="http://schemas.openxmlformats.org/officeDocument/2006/relationships" id="257" r:id="R9ae7fc31d15a4e64"/>
    <p:sldId xmlns:r="http://schemas.openxmlformats.org/officeDocument/2006/relationships" id="258" r:id="R7b537e6673434e0b"/>
    <p:sldId xmlns:r="http://schemas.openxmlformats.org/officeDocument/2006/relationships" id="259" r:id="R4e51378467de4a7c"/>
    <p:sldId xmlns:r="http://schemas.openxmlformats.org/officeDocument/2006/relationships" id="260" r:id="Rdcefc01562e34690"/>
    <p:sldId xmlns:r="http://schemas.openxmlformats.org/officeDocument/2006/relationships" id="261" r:id="Rf01f2c98a34d4095"/>
    <p:sldId xmlns:r="http://schemas.openxmlformats.org/officeDocument/2006/relationships" id="262" r:id="R5d2437f4b905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b8fa2898146bc" /><Relationship Type="http://schemas.openxmlformats.org/officeDocument/2006/relationships/slide" Target="/ppt/slides/slide1.xml" Id="R12bab30e498b4c06" /><Relationship Type="http://schemas.openxmlformats.org/officeDocument/2006/relationships/slide" Target="/ppt/slides/slide2.xml" Id="R9ae7fc31d15a4e64" /><Relationship Type="http://schemas.openxmlformats.org/officeDocument/2006/relationships/slide" Target="/ppt/slides/slide3.xml" Id="R7b537e6673434e0b" /><Relationship Type="http://schemas.openxmlformats.org/officeDocument/2006/relationships/slide" Target="/ppt/slides/slide4.xml" Id="R4e51378467de4a7c" /><Relationship Type="http://schemas.openxmlformats.org/officeDocument/2006/relationships/slide" Target="/ppt/slides/slide5.xml" Id="Rdcefc01562e34690" /><Relationship Type="http://schemas.openxmlformats.org/officeDocument/2006/relationships/slide" Target="/ppt/slides/slide6.xml" Id="Rf01f2c98a34d4095" /><Relationship Type="http://schemas.openxmlformats.org/officeDocument/2006/relationships/slide" Target="/ppt/slides/slide7.xml" Id="R5d2437f4b905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deec7052b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879f497e44ddc" /><Relationship Type="http://schemas.openxmlformats.org/officeDocument/2006/relationships/theme" Target="/ppt/slideMasters/theme/theme1.xml" Id="R1400c223ee5e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879f497e4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00334f85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cd0fbb83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a021fccd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f588ac28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986f5455f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5d021255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a0df31da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MICHEL INVEST.1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INVEST.1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 INVEST.1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INVEST.1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INVEST.1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INVEST.1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15 110 841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15 214 915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INVEST.1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INVEST.1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vidar@bbm1.no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998 591 996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INVEST.1 AS</a:t>
            </a:r>
          </a:p>
        </p:txBody>
      </p:sp>
    </p:spTree>
  </p:cSld>
  <p:clrMapOvr>
    <a:masterClrMapping xmlns:a="http://schemas.openxmlformats.org/drawingml/2006/main"/>
  </p:clrMapOvr>
</p:sld>
</file>