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ee81b4899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e22506a9d4c0f"/>
  </p:sldMasterIdLst>
  <p:sldIdLst>
    <p:sldId xmlns:r="http://schemas.openxmlformats.org/officeDocument/2006/relationships" id="256" r:id="R290397dc14564505"/>
    <p:sldId xmlns:r="http://schemas.openxmlformats.org/officeDocument/2006/relationships" id="257" r:id="Rf80de5f6131c484e"/>
    <p:sldId xmlns:r="http://schemas.openxmlformats.org/officeDocument/2006/relationships" id="258" r:id="R2ab8916154ad4604"/>
    <p:sldId xmlns:r="http://schemas.openxmlformats.org/officeDocument/2006/relationships" id="259" r:id="Re94c53bd39f84a34"/>
    <p:sldId xmlns:r="http://schemas.openxmlformats.org/officeDocument/2006/relationships" id="260" r:id="Rd12fa8c6ed534ad1"/>
    <p:sldId xmlns:r="http://schemas.openxmlformats.org/officeDocument/2006/relationships" id="261" r:id="R85554c83b78d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e22506a9d4c0f" /><Relationship Type="http://schemas.openxmlformats.org/officeDocument/2006/relationships/slide" Target="/ppt/slides/slide1.xml" Id="R290397dc14564505" /><Relationship Type="http://schemas.openxmlformats.org/officeDocument/2006/relationships/slide" Target="/ppt/slides/slide2.xml" Id="Rf80de5f6131c484e" /><Relationship Type="http://schemas.openxmlformats.org/officeDocument/2006/relationships/slide" Target="/ppt/slides/slide3.xml" Id="R2ab8916154ad4604" /><Relationship Type="http://schemas.openxmlformats.org/officeDocument/2006/relationships/slide" Target="/ppt/slides/slide4.xml" Id="Re94c53bd39f84a34" /><Relationship Type="http://schemas.openxmlformats.org/officeDocument/2006/relationships/slide" Target="/ppt/slides/slide5.xml" Id="Rd12fa8c6ed534ad1" /><Relationship Type="http://schemas.openxmlformats.org/officeDocument/2006/relationships/slide" Target="/ppt/slides/slide6.xml" Id="R85554c83b78d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020861070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17c1e1baa4c21" /><Relationship Type="http://schemas.openxmlformats.org/officeDocument/2006/relationships/theme" Target="/ppt/slideMasters/theme/theme1.xml" Id="R7e06c154b656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817c1e1baa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e0f2af413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db7234233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1d5f30e5c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bc4858c16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b0f3b01d5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797f492a9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VENTINOR KLIMAENTREPRENØR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