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3165342d754f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b3cfd16d074128"/>
  </p:sldMasterIdLst>
  <p:sldIdLst>
    <p:sldId xmlns:r="http://schemas.openxmlformats.org/officeDocument/2006/relationships" id="256" r:id="Rdeb2062c760d4e7a"/>
    <p:sldId xmlns:r="http://schemas.openxmlformats.org/officeDocument/2006/relationships" id="257" r:id="R8b5b64c9623e4fb7"/>
    <p:sldId xmlns:r="http://schemas.openxmlformats.org/officeDocument/2006/relationships" id="258" r:id="Ra07a99a3bac84769"/>
    <p:sldId xmlns:r="http://schemas.openxmlformats.org/officeDocument/2006/relationships" id="259" r:id="Rbbc21a26534a46d7"/>
    <p:sldId xmlns:r="http://schemas.openxmlformats.org/officeDocument/2006/relationships" id="260" r:id="R6ffab89c65fe4ba7"/>
    <p:sldId xmlns:r="http://schemas.openxmlformats.org/officeDocument/2006/relationships" id="261" r:id="Re4e9dd0901e0490b"/>
    <p:sldId xmlns:r="http://schemas.openxmlformats.org/officeDocument/2006/relationships" id="262" r:id="Rdf842168e8c6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3cfd16d074128" /><Relationship Type="http://schemas.openxmlformats.org/officeDocument/2006/relationships/slide" Target="/ppt/slides/slide1.xml" Id="Rdeb2062c760d4e7a" /><Relationship Type="http://schemas.openxmlformats.org/officeDocument/2006/relationships/slide" Target="/ppt/slides/slide2.xml" Id="R8b5b64c9623e4fb7" /><Relationship Type="http://schemas.openxmlformats.org/officeDocument/2006/relationships/slide" Target="/ppt/slides/slide3.xml" Id="Ra07a99a3bac84769" /><Relationship Type="http://schemas.openxmlformats.org/officeDocument/2006/relationships/slide" Target="/ppt/slides/slide4.xml" Id="Rbbc21a26534a46d7" /><Relationship Type="http://schemas.openxmlformats.org/officeDocument/2006/relationships/slide" Target="/ppt/slides/slide5.xml" Id="R6ffab89c65fe4ba7" /><Relationship Type="http://schemas.openxmlformats.org/officeDocument/2006/relationships/slide" Target="/ppt/slides/slide6.xml" Id="Re4e9dd0901e0490b" /><Relationship Type="http://schemas.openxmlformats.org/officeDocument/2006/relationships/slide" Target="/ppt/slides/slide7.xml" Id="Rdf842168e8c6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3d112db3649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60e43afe74202" /><Relationship Type="http://schemas.openxmlformats.org/officeDocument/2006/relationships/theme" Target="/ppt/slideMasters/theme/theme1.xml" Id="Rba0908e3b2af49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a60e43afe742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a0045840042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37782786148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03a617d22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59e44ac5e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a364c8598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38098a83445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7d71bde0048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VENTINOR KLIMAENTREPRENØR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VENTINOR KLIMAENTREPRENØR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VENTINOR KLIMAENTREPRENØR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VENTINOR KLIMAENTREPRENØR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VENTINOR KLIMAENTREPRENØR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VENTINOR KLIMAENTREPRENØR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19 214 654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8 284 567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VENTINOR KLIMAENTREPRENØR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VENTINOR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VENTINOR KLIMAENTREPRENØR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VENTINOR KLIMAENTREPRENØR AS</a:t>
            </a:r>
          </a:p>
        </p:txBody>
      </p:sp>
    </p:spTree>
  </p:cSld>
  <p:clrMapOvr>
    <a:masterClrMapping xmlns:a="http://schemas.openxmlformats.org/drawingml/2006/main"/>
  </p:clrMapOvr>
</p:sld>
</file>