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53e8b5514e4a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a6ad2e6bc04eb7"/>
  </p:sldMasterIdLst>
  <p:sldIdLst>
    <p:sldId xmlns:r="http://schemas.openxmlformats.org/officeDocument/2006/relationships" id="256" r:id="R9e2ab80c78fb4f2c"/>
    <p:sldId xmlns:r="http://schemas.openxmlformats.org/officeDocument/2006/relationships" id="257" r:id="R603163f9933540c4"/>
    <p:sldId xmlns:r="http://schemas.openxmlformats.org/officeDocument/2006/relationships" id="258" r:id="R8184d337c57e42c9"/>
    <p:sldId xmlns:r="http://schemas.openxmlformats.org/officeDocument/2006/relationships" id="259" r:id="R680c78cf166e4369"/>
    <p:sldId xmlns:r="http://schemas.openxmlformats.org/officeDocument/2006/relationships" id="260" r:id="Rc33a21c73dc14377"/>
    <p:sldId xmlns:r="http://schemas.openxmlformats.org/officeDocument/2006/relationships" id="261" r:id="Re85632fb1a2442c0"/>
    <p:sldId xmlns:r="http://schemas.openxmlformats.org/officeDocument/2006/relationships" id="262" r:id="R2b1b5a6f34a84d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a6ad2e6bc04eb7" /><Relationship Type="http://schemas.openxmlformats.org/officeDocument/2006/relationships/slide" Target="/ppt/slides/slide1.xml" Id="R9e2ab80c78fb4f2c" /><Relationship Type="http://schemas.openxmlformats.org/officeDocument/2006/relationships/slide" Target="/ppt/slides/slide2.xml" Id="R603163f9933540c4" /><Relationship Type="http://schemas.openxmlformats.org/officeDocument/2006/relationships/slide" Target="/ppt/slides/slide3.xml" Id="R8184d337c57e42c9" /><Relationship Type="http://schemas.openxmlformats.org/officeDocument/2006/relationships/slide" Target="/ppt/slides/slide4.xml" Id="R680c78cf166e4369" /><Relationship Type="http://schemas.openxmlformats.org/officeDocument/2006/relationships/slide" Target="/ppt/slides/slide5.xml" Id="Rc33a21c73dc14377" /><Relationship Type="http://schemas.openxmlformats.org/officeDocument/2006/relationships/slide" Target="/ppt/slides/slide6.xml" Id="Re85632fb1a2442c0" /><Relationship Type="http://schemas.openxmlformats.org/officeDocument/2006/relationships/slide" Target="/ppt/slides/slide7.xml" Id="R2b1b5a6f34a84d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05341c9f34d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fb46ce4294231" /><Relationship Type="http://schemas.openxmlformats.org/officeDocument/2006/relationships/theme" Target="/ppt/slideMasters/theme/theme1.xml" Id="R79827869e6c943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ffb46ce42942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218ae3bce40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1102265614c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c9b009ddd4f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ff76f1b8e40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569b5cd5549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8144cfe244a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75c3d88f147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WM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WM EIGEDOM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367 985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2 251 515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BÆKKEN BJARNE GUTTORM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93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998 600 944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