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d3f2864da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ed803ada8446a"/>
  </p:sldMasterIdLst>
  <p:sldIdLst>
    <p:sldId xmlns:r="http://schemas.openxmlformats.org/officeDocument/2006/relationships" id="256" r:id="Rccf9437b7abc4bd8"/>
    <p:sldId xmlns:r="http://schemas.openxmlformats.org/officeDocument/2006/relationships" id="257" r:id="R10948e914cb94a44"/>
    <p:sldId xmlns:r="http://schemas.openxmlformats.org/officeDocument/2006/relationships" id="258" r:id="R0cd61b1cd4544a03"/>
    <p:sldId xmlns:r="http://schemas.openxmlformats.org/officeDocument/2006/relationships" id="259" r:id="R5869210763684513"/>
    <p:sldId xmlns:r="http://schemas.openxmlformats.org/officeDocument/2006/relationships" id="260" r:id="Rfa792af98349425f"/>
    <p:sldId xmlns:r="http://schemas.openxmlformats.org/officeDocument/2006/relationships" id="261" r:id="R25c2921cb96946c4"/>
    <p:sldId xmlns:r="http://schemas.openxmlformats.org/officeDocument/2006/relationships" id="262" r:id="R722713205a77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ed803ada8446a" /><Relationship Type="http://schemas.openxmlformats.org/officeDocument/2006/relationships/slide" Target="/ppt/slides/slide1.xml" Id="Rccf9437b7abc4bd8" /><Relationship Type="http://schemas.openxmlformats.org/officeDocument/2006/relationships/slide" Target="/ppt/slides/slide2.xml" Id="R10948e914cb94a44" /><Relationship Type="http://schemas.openxmlformats.org/officeDocument/2006/relationships/slide" Target="/ppt/slides/slide3.xml" Id="R0cd61b1cd4544a03" /><Relationship Type="http://schemas.openxmlformats.org/officeDocument/2006/relationships/slide" Target="/ppt/slides/slide4.xml" Id="R5869210763684513" /><Relationship Type="http://schemas.openxmlformats.org/officeDocument/2006/relationships/slide" Target="/ppt/slides/slide5.xml" Id="Rfa792af98349425f" /><Relationship Type="http://schemas.openxmlformats.org/officeDocument/2006/relationships/slide" Target="/ppt/slides/slide6.xml" Id="R25c2921cb96946c4" /><Relationship Type="http://schemas.openxmlformats.org/officeDocument/2006/relationships/slide" Target="/ppt/slides/slide7.xml" Id="R722713205a77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46ed448f4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7abf871da4c83" /><Relationship Type="http://schemas.openxmlformats.org/officeDocument/2006/relationships/theme" Target="/ppt/slideMasters/theme/theme1.xml" Id="R5ce8cb908da4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47abf871da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649ed41e8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95393197a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6a47b7878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c58090578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6fe5e9979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86d7a9507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32610b76c44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THEVIK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28 456 204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28 939 657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JAN THEVIK  –  77,3 %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BJØRNES THEVIK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BJØRNES THEVIK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KARL-HENRIK BJØRNES THEVIK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BJØRNES THEVIK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Undelstadveien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havard.thevik@gmail.com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998 602 440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INVEST AS</a:t>
            </a:r>
          </a:p>
        </p:txBody>
      </p:sp>
    </p:spTree>
  </p:cSld>
  <p:clrMapOvr>
    <a:masterClrMapping xmlns:a="http://schemas.openxmlformats.org/drawingml/2006/main"/>
  </p:clrMapOvr>
</p:sld>
</file>