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556f3e35d942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02f20a9e074aea"/>
  </p:sldMasterIdLst>
  <p:sldIdLst>
    <p:sldId xmlns:r="http://schemas.openxmlformats.org/officeDocument/2006/relationships" id="256" r:id="R758d63a69d1e4928"/>
    <p:sldId xmlns:r="http://schemas.openxmlformats.org/officeDocument/2006/relationships" id="257" r:id="R796748ef091045b3"/>
    <p:sldId xmlns:r="http://schemas.openxmlformats.org/officeDocument/2006/relationships" id="258" r:id="Rfb920a8f80104808"/>
    <p:sldId xmlns:r="http://schemas.openxmlformats.org/officeDocument/2006/relationships" id="259" r:id="R0d1f5d62798c4672"/>
    <p:sldId xmlns:r="http://schemas.openxmlformats.org/officeDocument/2006/relationships" id="260" r:id="R2813125187054164"/>
    <p:sldId xmlns:r="http://schemas.openxmlformats.org/officeDocument/2006/relationships" id="261" r:id="Rddc508a9aa464985"/>
    <p:sldId xmlns:r="http://schemas.openxmlformats.org/officeDocument/2006/relationships" id="262" r:id="R9154057583f446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02f20a9e074aea" /><Relationship Type="http://schemas.openxmlformats.org/officeDocument/2006/relationships/slide" Target="/ppt/slides/slide1.xml" Id="R758d63a69d1e4928" /><Relationship Type="http://schemas.openxmlformats.org/officeDocument/2006/relationships/slide" Target="/ppt/slides/slide2.xml" Id="R796748ef091045b3" /><Relationship Type="http://schemas.openxmlformats.org/officeDocument/2006/relationships/slide" Target="/ppt/slides/slide3.xml" Id="Rfb920a8f80104808" /><Relationship Type="http://schemas.openxmlformats.org/officeDocument/2006/relationships/slide" Target="/ppt/slides/slide4.xml" Id="R0d1f5d62798c4672" /><Relationship Type="http://schemas.openxmlformats.org/officeDocument/2006/relationships/slide" Target="/ppt/slides/slide5.xml" Id="R2813125187054164" /><Relationship Type="http://schemas.openxmlformats.org/officeDocument/2006/relationships/slide" Target="/ppt/slides/slide6.xml" Id="Rddc508a9aa464985" /><Relationship Type="http://schemas.openxmlformats.org/officeDocument/2006/relationships/slide" Target="/ppt/slides/slide7.xml" Id="R9154057583f446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14b58311f349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3fc53018049d0" /><Relationship Type="http://schemas.openxmlformats.org/officeDocument/2006/relationships/theme" Target="/ppt/slideMasters/theme/theme1.xml" Id="R61ccb48497be40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13fc53018049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f170085974a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7d745c91c45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331b5412b48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f8bd2bf9e4e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1bdc5f63b4c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044f652824b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066a1883747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PTR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PTR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−195 684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77 053 265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98 426 667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99 543 847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PER-THORSTEIN RINKER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Skjelbredvegen 346A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3739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998 604 990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PTR AS</a:t>
            </a:r>
          </a:p>
        </p:txBody>
      </p:sp>
    </p:spTree>
  </p:cSld>
  <p:clrMapOvr>
    <a:masterClrMapping xmlns:a="http://schemas.openxmlformats.org/drawingml/2006/main"/>
  </p:clrMapOvr>
</p:sld>
</file>