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56ebed506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7bc3cc8fc4052"/>
  </p:sldMasterIdLst>
  <p:sldIdLst>
    <p:sldId xmlns:r="http://schemas.openxmlformats.org/officeDocument/2006/relationships" id="256" r:id="R2e1f23f67eca4527"/>
    <p:sldId xmlns:r="http://schemas.openxmlformats.org/officeDocument/2006/relationships" id="257" r:id="Red192e2ff87546b7"/>
    <p:sldId xmlns:r="http://schemas.openxmlformats.org/officeDocument/2006/relationships" id="258" r:id="R81fad3f0306646b8"/>
    <p:sldId xmlns:r="http://schemas.openxmlformats.org/officeDocument/2006/relationships" id="259" r:id="R7f5ea8c5753143d7"/>
    <p:sldId xmlns:r="http://schemas.openxmlformats.org/officeDocument/2006/relationships" id="260" r:id="Rb9003eeba45345d4"/>
    <p:sldId xmlns:r="http://schemas.openxmlformats.org/officeDocument/2006/relationships" id="261" r:id="R1a0c5fee96094160"/>
    <p:sldId xmlns:r="http://schemas.openxmlformats.org/officeDocument/2006/relationships" id="262" r:id="R6485bd912544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7bc3cc8fc4052" /><Relationship Type="http://schemas.openxmlformats.org/officeDocument/2006/relationships/slide" Target="/ppt/slides/slide1.xml" Id="R2e1f23f67eca4527" /><Relationship Type="http://schemas.openxmlformats.org/officeDocument/2006/relationships/slide" Target="/ppt/slides/slide2.xml" Id="Red192e2ff87546b7" /><Relationship Type="http://schemas.openxmlformats.org/officeDocument/2006/relationships/slide" Target="/ppt/slides/slide3.xml" Id="R81fad3f0306646b8" /><Relationship Type="http://schemas.openxmlformats.org/officeDocument/2006/relationships/slide" Target="/ppt/slides/slide4.xml" Id="R7f5ea8c5753143d7" /><Relationship Type="http://schemas.openxmlformats.org/officeDocument/2006/relationships/slide" Target="/ppt/slides/slide5.xml" Id="Rb9003eeba45345d4" /><Relationship Type="http://schemas.openxmlformats.org/officeDocument/2006/relationships/slide" Target="/ppt/slides/slide6.xml" Id="R1a0c5fee96094160" /><Relationship Type="http://schemas.openxmlformats.org/officeDocument/2006/relationships/slide" Target="/ppt/slides/slide7.xml" Id="R6485bd912544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782387e30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619603ec43c9" /><Relationship Type="http://schemas.openxmlformats.org/officeDocument/2006/relationships/theme" Target="/ppt/slideMasters/theme/theme1.xml" Id="R72f51f423e3c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d619603ec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f069d35f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7507d7ce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4d2a5470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56125b22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a88889cc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c88e6c9a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156017a1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STENSLAND JOHANNES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post@takst-gruppen.no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www.takst-gruppen.no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998 610 931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TAKST-GRUPPEN AS</a:t>
            </a:r>
          </a:p>
        </p:txBody>
      </p:sp>
    </p:spTree>
  </p:cSld>
  <p:clrMapOvr>
    <a:masterClrMapping xmlns:a="http://schemas.openxmlformats.org/drawingml/2006/main"/>
  </p:clrMapOvr>
</p:sld>
</file>