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d9e390594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9592ab92a4360"/>
  </p:sldMasterIdLst>
  <p:sldIdLst>
    <p:sldId xmlns:r="http://schemas.openxmlformats.org/officeDocument/2006/relationships" id="256" r:id="Rb55f4e4e529a4038"/>
    <p:sldId xmlns:r="http://schemas.openxmlformats.org/officeDocument/2006/relationships" id="257" r:id="R6e2d0ec97a6e41a4"/>
    <p:sldId xmlns:r="http://schemas.openxmlformats.org/officeDocument/2006/relationships" id="258" r:id="R2f1bef522e664acb"/>
    <p:sldId xmlns:r="http://schemas.openxmlformats.org/officeDocument/2006/relationships" id="259" r:id="R49ce3f89451b4e21"/>
    <p:sldId xmlns:r="http://schemas.openxmlformats.org/officeDocument/2006/relationships" id="260" r:id="R95dfbc7175d54a6f"/>
    <p:sldId xmlns:r="http://schemas.openxmlformats.org/officeDocument/2006/relationships" id="261" r:id="R67fceadab687419b"/>
    <p:sldId xmlns:r="http://schemas.openxmlformats.org/officeDocument/2006/relationships" id="262" r:id="R687f288d81d5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9592ab92a4360" /><Relationship Type="http://schemas.openxmlformats.org/officeDocument/2006/relationships/slide" Target="/ppt/slides/slide1.xml" Id="Rb55f4e4e529a4038" /><Relationship Type="http://schemas.openxmlformats.org/officeDocument/2006/relationships/slide" Target="/ppt/slides/slide2.xml" Id="R6e2d0ec97a6e41a4" /><Relationship Type="http://schemas.openxmlformats.org/officeDocument/2006/relationships/slide" Target="/ppt/slides/slide3.xml" Id="R2f1bef522e664acb" /><Relationship Type="http://schemas.openxmlformats.org/officeDocument/2006/relationships/slide" Target="/ppt/slides/slide4.xml" Id="R49ce3f89451b4e21" /><Relationship Type="http://schemas.openxmlformats.org/officeDocument/2006/relationships/slide" Target="/ppt/slides/slide5.xml" Id="R95dfbc7175d54a6f" /><Relationship Type="http://schemas.openxmlformats.org/officeDocument/2006/relationships/slide" Target="/ppt/slides/slide6.xml" Id="R67fceadab687419b" /><Relationship Type="http://schemas.openxmlformats.org/officeDocument/2006/relationships/slide" Target="/ppt/slides/slide7.xml" Id="R687f288d81d5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b7d84d05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fb3d0c0d4a0b" /><Relationship Type="http://schemas.openxmlformats.org/officeDocument/2006/relationships/theme" Target="/ppt/slideMasters/theme/theme1.xml" Id="Rf1bf528eb450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ffb3d0c0d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00c90c7b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da5ee29e5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09e2505b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27c54ca4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6481f2fd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ec904b1a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1fcdf3295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GODEJORD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GODEJORD ENTREPRENØR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5 357 721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9 053 766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GODEJORD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Kneika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GODEJORD ENTREPRENØR AS</a:t>
            </a:r>
          </a:p>
        </p:txBody>
      </p:sp>
    </p:spTree>
  </p:cSld>
  <p:clrMapOvr>
    <a:masterClrMapping xmlns:a="http://schemas.openxmlformats.org/drawingml/2006/main"/>
  </p:clrMapOvr>
</p:sld>
</file>