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775cf1fba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245887d7e4841"/>
  </p:sldMasterIdLst>
  <p:sldIdLst>
    <p:sldId xmlns:r="http://schemas.openxmlformats.org/officeDocument/2006/relationships" id="256" r:id="Rc3642a5b20e342ed"/>
    <p:sldId xmlns:r="http://schemas.openxmlformats.org/officeDocument/2006/relationships" id="257" r:id="Ra6b324330f7d4907"/>
    <p:sldId xmlns:r="http://schemas.openxmlformats.org/officeDocument/2006/relationships" id="258" r:id="Reab91355eba54a50"/>
    <p:sldId xmlns:r="http://schemas.openxmlformats.org/officeDocument/2006/relationships" id="259" r:id="R9adeaab64fc74da7"/>
    <p:sldId xmlns:r="http://schemas.openxmlformats.org/officeDocument/2006/relationships" id="260" r:id="Reb1fa75acefc46e5"/>
    <p:sldId xmlns:r="http://schemas.openxmlformats.org/officeDocument/2006/relationships" id="261" r:id="R88939175390e4c42"/>
    <p:sldId xmlns:r="http://schemas.openxmlformats.org/officeDocument/2006/relationships" id="262" r:id="R5a4e15eda7cf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245887d7e4841" /><Relationship Type="http://schemas.openxmlformats.org/officeDocument/2006/relationships/slide" Target="/ppt/slides/slide1.xml" Id="Rc3642a5b20e342ed" /><Relationship Type="http://schemas.openxmlformats.org/officeDocument/2006/relationships/slide" Target="/ppt/slides/slide2.xml" Id="Ra6b324330f7d4907" /><Relationship Type="http://schemas.openxmlformats.org/officeDocument/2006/relationships/slide" Target="/ppt/slides/slide3.xml" Id="Reab91355eba54a50" /><Relationship Type="http://schemas.openxmlformats.org/officeDocument/2006/relationships/slide" Target="/ppt/slides/slide4.xml" Id="R9adeaab64fc74da7" /><Relationship Type="http://schemas.openxmlformats.org/officeDocument/2006/relationships/slide" Target="/ppt/slides/slide5.xml" Id="Reb1fa75acefc46e5" /><Relationship Type="http://schemas.openxmlformats.org/officeDocument/2006/relationships/slide" Target="/ppt/slides/slide6.xml" Id="R88939175390e4c42" /><Relationship Type="http://schemas.openxmlformats.org/officeDocument/2006/relationships/slide" Target="/ppt/slides/slide7.xml" Id="R5a4e15eda7cf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491188cc5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6e4175c840d3" /><Relationship Type="http://schemas.openxmlformats.org/officeDocument/2006/relationships/theme" Target="/ppt/slideMasters/theme/theme1.xml" Id="R05561952e50b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26e4175c8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bd0d6a68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50f7c8462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64f9da62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997e3868b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53e2bf9ba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41cc5737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9997f988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AAJ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90 807 012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123 845 914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124 756 061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AAKRE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JOAKIM JUVIK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Støperibakken 10-201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998 618 843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AAJ AS</a:t>
            </a:r>
          </a:p>
        </p:txBody>
      </p:sp>
    </p:spTree>
  </p:cSld>
  <p:clrMapOvr>
    <a:masterClrMapping xmlns:a="http://schemas.openxmlformats.org/drawingml/2006/main"/>
  </p:clrMapOvr>
</p:sld>
</file>