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a7ed5c86f094cc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c133458ea974f4b"/>
  </p:sldMasterIdLst>
  <p:sldIdLst>
    <p:sldId xmlns:r="http://schemas.openxmlformats.org/officeDocument/2006/relationships" id="256" r:id="Re8e82dc4a3104731"/>
    <p:sldId xmlns:r="http://schemas.openxmlformats.org/officeDocument/2006/relationships" id="257" r:id="R8026b52e2a934118"/>
    <p:sldId xmlns:r="http://schemas.openxmlformats.org/officeDocument/2006/relationships" id="258" r:id="Re8b625609e154eb1"/>
    <p:sldId xmlns:r="http://schemas.openxmlformats.org/officeDocument/2006/relationships" id="259" r:id="R4bc61423e7e74c1f"/>
    <p:sldId xmlns:r="http://schemas.openxmlformats.org/officeDocument/2006/relationships" id="260" r:id="R953ad0b72df04ce9"/>
    <p:sldId xmlns:r="http://schemas.openxmlformats.org/officeDocument/2006/relationships" id="261" r:id="Rdedccf48091c48e9"/>
    <p:sldId xmlns:r="http://schemas.openxmlformats.org/officeDocument/2006/relationships" id="262" r:id="R5204e55be6b9497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133458ea974f4b" /><Relationship Type="http://schemas.openxmlformats.org/officeDocument/2006/relationships/slide" Target="/ppt/slides/slide1.xml" Id="Re8e82dc4a3104731" /><Relationship Type="http://schemas.openxmlformats.org/officeDocument/2006/relationships/slide" Target="/ppt/slides/slide2.xml" Id="R8026b52e2a934118" /><Relationship Type="http://schemas.openxmlformats.org/officeDocument/2006/relationships/slide" Target="/ppt/slides/slide3.xml" Id="Re8b625609e154eb1" /><Relationship Type="http://schemas.openxmlformats.org/officeDocument/2006/relationships/slide" Target="/ppt/slides/slide4.xml" Id="R4bc61423e7e74c1f" /><Relationship Type="http://schemas.openxmlformats.org/officeDocument/2006/relationships/slide" Target="/ppt/slides/slide5.xml" Id="R953ad0b72df04ce9" /><Relationship Type="http://schemas.openxmlformats.org/officeDocument/2006/relationships/slide" Target="/ppt/slides/slide6.xml" Id="Rdedccf48091c48e9" /><Relationship Type="http://schemas.openxmlformats.org/officeDocument/2006/relationships/slide" Target="/ppt/slides/slide7.xml" Id="R5204e55be6b9497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229bf37e4a478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f8511cfe934925" /><Relationship Type="http://schemas.openxmlformats.org/officeDocument/2006/relationships/theme" Target="/ppt/slideMasters/theme/theme1.xml" Id="R7a698c09f33d491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ef8511cfe93492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1692e193fc400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76ce6505bd414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2163fb8df1415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c8b3e87765450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c60a9e81bd493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33a53b3caf446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fab116511a4ad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GRUE TØMMERTRANSPORT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GRUE TØMMERTRANSPORT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GRUE TØMMERTRANSPORT AS ble etablert [år] og holder til i Vallset.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GRUE TØMMERTRANSPORT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GRUE TØMMERTRANSPORT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GRUE TØMMERTRANSPORT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6 917 284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232 824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15 893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503 191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3 374 983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GRUE TØMMERTRANSPORT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GRUE TROND OLA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GRUE TØMMERTRANSPORT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Fossvegen 642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2330 Vallset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trondolagrue@ymail.com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998 619 572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GRUE TØMMERTRANSPORT AS</a:t>
            </a:r>
          </a:p>
        </p:txBody>
      </p:sp>
    </p:spTree>
  </p:cSld>
  <p:clrMapOvr>
    <a:masterClrMapping xmlns:a="http://schemas.openxmlformats.org/drawingml/2006/main"/>
  </p:clrMapOvr>
</p:sld>
</file>