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253d04a55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7f0f7c8664e2c"/>
  </p:sldMasterIdLst>
  <p:sldIdLst>
    <p:sldId xmlns:r="http://schemas.openxmlformats.org/officeDocument/2006/relationships" id="256" r:id="Rbab3cc6d58ad4c86"/>
    <p:sldId xmlns:r="http://schemas.openxmlformats.org/officeDocument/2006/relationships" id="257" r:id="R348a1227b45b4af4"/>
    <p:sldId xmlns:r="http://schemas.openxmlformats.org/officeDocument/2006/relationships" id="258" r:id="R0b04de8cc60945e3"/>
    <p:sldId xmlns:r="http://schemas.openxmlformats.org/officeDocument/2006/relationships" id="259" r:id="R49a2664925324478"/>
    <p:sldId xmlns:r="http://schemas.openxmlformats.org/officeDocument/2006/relationships" id="260" r:id="R9ce1ffc491fd4dbf"/>
    <p:sldId xmlns:r="http://schemas.openxmlformats.org/officeDocument/2006/relationships" id="261" r:id="R684f344aa54443aa"/>
    <p:sldId xmlns:r="http://schemas.openxmlformats.org/officeDocument/2006/relationships" id="262" r:id="Ra4d151c8b836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7f0f7c8664e2c" /><Relationship Type="http://schemas.openxmlformats.org/officeDocument/2006/relationships/slide" Target="/ppt/slides/slide1.xml" Id="Rbab3cc6d58ad4c86" /><Relationship Type="http://schemas.openxmlformats.org/officeDocument/2006/relationships/slide" Target="/ppt/slides/slide2.xml" Id="R348a1227b45b4af4" /><Relationship Type="http://schemas.openxmlformats.org/officeDocument/2006/relationships/slide" Target="/ppt/slides/slide3.xml" Id="R0b04de8cc60945e3" /><Relationship Type="http://schemas.openxmlformats.org/officeDocument/2006/relationships/slide" Target="/ppt/slides/slide4.xml" Id="R49a2664925324478" /><Relationship Type="http://schemas.openxmlformats.org/officeDocument/2006/relationships/slide" Target="/ppt/slides/slide5.xml" Id="R9ce1ffc491fd4dbf" /><Relationship Type="http://schemas.openxmlformats.org/officeDocument/2006/relationships/slide" Target="/ppt/slides/slide6.xml" Id="R684f344aa54443aa" /><Relationship Type="http://schemas.openxmlformats.org/officeDocument/2006/relationships/slide" Target="/ppt/slides/slide7.xml" Id="Ra4d151c8b836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a76c92add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a4e8907a42b5" /><Relationship Type="http://schemas.openxmlformats.org/officeDocument/2006/relationships/theme" Target="/ppt/slideMasters/theme/theme1.xml" Id="R5ee7d3aa596b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8a4e8907a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41456864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cbb1098e5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052cae26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7f10dc726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e0cf6c75e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0614d918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581b5d9a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FLUSH-VVS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FLUSH-VVS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FLUSH-VVS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FLUSH-VVS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FLUSH-VVS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FLUSH-VVS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18 352 129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FLUSH-VVS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NINUSS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SOFT SPOT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FLUSH-VVS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998 620 635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FLUSH-VVS AS</a:t>
            </a:r>
          </a:p>
        </p:txBody>
      </p:sp>
    </p:spTree>
  </p:cSld>
  <p:clrMapOvr>
    <a:masterClrMapping xmlns:a="http://schemas.openxmlformats.org/drawingml/2006/main"/>
  </p:clrMapOvr>
</p:sld>
</file>