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8a0814af5a41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3b8ec8e4e74b20"/>
  </p:sldMasterIdLst>
  <p:sldIdLst>
    <p:sldId xmlns:r="http://schemas.openxmlformats.org/officeDocument/2006/relationships" id="256" r:id="R91e615fca3254cb1"/>
    <p:sldId xmlns:r="http://schemas.openxmlformats.org/officeDocument/2006/relationships" id="257" r:id="R88c8dc8f896c41b7"/>
    <p:sldId xmlns:r="http://schemas.openxmlformats.org/officeDocument/2006/relationships" id="258" r:id="R759fd5b9909a4887"/>
    <p:sldId xmlns:r="http://schemas.openxmlformats.org/officeDocument/2006/relationships" id="259" r:id="R8e5d49d846fd4023"/>
    <p:sldId xmlns:r="http://schemas.openxmlformats.org/officeDocument/2006/relationships" id="260" r:id="R883756aff9ad416c"/>
    <p:sldId xmlns:r="http://schemas.openxmlformats.org/officeDocument/2006/relationships" id="261" r:id="Ra6a23fd6327240cb"/>
    <p:sldId xmlns:r="http://schemas.openxmlformats.org/officeDocument/2006/relationships" id="262" r:id="Rdfea371e655241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3b8ec8e4e74b20" /><Relationship Type="http://schemas.openxmlformats.org/officeDocument/2006/relationships/slide" Target="/ppt/slides/slide1.xml" Id="R91e615fca3254cb1" /><Relationship Type="http://schemas.openxmlformats.org/officeDocument/2006/relationships/slide" Target="/ppt/slides/slide2.xml" Id="R88c8dc8f896c41b7" /><Relationship Type="http://schemas.openxmlformats.org/officeDocument/2006/relationships/slide" Target="/ppt/slides/slide3.xml" Id="R759fd5b9909a4887" /><Relationship Type="http://schemas.openxmlformats.org/officeDocument/2006/relationships/slide" Target="/ppt/slides/slide4.xml" Id="R8e5d49d846fd4023" /><Relationship Type="http://schemas.openxmlformats.org/officeDocument/2006/relationships/slide" Target="/ppt/slides/slide5.xml" Id="R883756aff9ad416c" /><Relationship Type="http://schemas.openxmlformats.org/officeDocument/2006/relationships/slide" Target="/ppt/slides/slide6.xml" Id="Ra6a23fd6327240cb" /><Relationship Type="http://schemas.openxmlformats.org/officeDocument/2006/relationships/slide" Target="/ppt/slides/slide7.xml" Id="Rdfea371e655241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298932c2e645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644b7738846e5" /><Relationship Type="http://schemas.openxmlformats.org/officeDocument/2006/relationships/theme" Target="/ppt/slideMasters/theme/theme1.xml" Id="R9e0330de76ff41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5644b7738846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0ad1adddc45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eaa054a474c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945adf9cd4c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905809ca64f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863d6136c4d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7a1ebf4e34a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2de0b4af147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ØSTRE SOLBERG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SOLBERG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SOLBERG AS ble etablert [år] og holder til i Holmestrand.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SOLBERG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SOLBERG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SOLBERG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583 280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292 876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367 581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2 640 422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2 818 574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SOLBERG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SOLBERG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Terje Engen, Solberggrenda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3089 Holmestrand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998 624 606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SOLBERG AS</a:t>
            </a:r>
          </a:p>
        </p:txBody>
      </p:sp>
    </p:spTree>
  </p:cSld>
  <p:clrMapOvr>
    <a:masterClrMapping xmlns:a="http://schemas.openxmlformats.org/drawingml/2006/main"/>
  </p:clrMapOvr>
</p:sld>
</file>