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239542ff8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58d3d163f41ae"/>
  </p:sldMasterIdLst>
  <p:sldIdLst>
    <p:sldId xmlns:r="http://schemas.openxmlformats.org/officeDocument/2006/relationships" id="256" r:id="R32e45780edc14993"/>
    <p:sldId xmlns:r="http://schemas.openxmlformats.org/officeDocument/2006/relationships" id="257" r:id="R0cca77b737f748e6"/>
    <p:sldId xmlns:r="http://schemas.openxmlformats.org/officeDocument/2006/relationships" id="258" r:id="R84be2359418b4f8e"/>
    <p:sldId xmlns:r="http://schemas.openxmlformats.org/officeDocument/2006/relationships" id="259" r:id="Rb2b4c50513c043d1"/>
    <p:sldId xmlns:r="http://schemas.openxmlformats.org/officeDocument/2006/relationships" id="260" r:id="R033bfa9680a74b99"/>
    <p:sldId xmlns:r="http://schemas.openxmlformats.org/officeDocument/2006/relationships" id="261" r:id="Rfac631998c8c486b"/>
    <p:sldId xmlns:r="http://schemas.openxmlformats.org/officeDocument/2006/relationships" id="262" r:id="R37ffa6ad287a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58d3d163f41ae" /><Relationship Type="http://schemas.openxmlformats.org/officeDocument/2006/relationships/slide" Target="/ppt/slides/slide1.xml" Id="R32e45780edc14993" /><Relationship Type="http://schemas.openxmlformats.org/officeDocument/2006/relationships/slide" Target="/ppt/slides/slide2.xml" Id="R0cca77b737f748e6" /><Relationship Type="http://schemas.openxmlformats.org/officeDocument/2006/relationships/slide" Target="/ppt/slides/slide3.xml" Id="R84be2359418b4f8e" /><Relationship Type="http://schemas.openxmlformats.org/officeDocument/2006/relationships/slide" Target="/ppt/slides/slide4.xml" Id="Rb2b4c50513c043d1" /><Relationship Type="http://schemas.openxmlformats.org/officeDocument/2006/relationships/slide" Target="/ppt/slides/slide5.xml" Id="R033bfa9680a74b99" /><Relationship Type="http://schemas.openxmlformats.org/officeDocument/2006/relationships/slide" Target="/ppt/slides/slide6.xml" Id="Rfac631998c8c486b" /><Relationship Type="http://schemas.openxmlformats.org/officeDocument/2006/relationships/slide" Target="/ppt/slides/slide7.xml" Id="R37ffa6ad287a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ffe6373b5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30b29e50540d5" /><Relationship Type="http://schemas.openxmlformats.org/officeDocument/2006/relationships/theme" Target="/ppt/slideMasters/theme/theme1.xml" Id="Rf8a3d338af10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30b29e505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48b2ab235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895a38efd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75a9caab0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ea81c83c1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852c6e02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4bdf02f85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b7c8bd668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PID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PID SOLUTIONS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18 562 458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2 713 737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2 479 571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9 106 684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ARNHUS ANDERS HARALD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TORE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HANS VIGGO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HAUGRUD LARS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PID SOLUTIONS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RINGELIEN VIDAR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PID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PID SOLUTIONS AS</a:t>
            </a:r>
          </a:p>
        </p:txBody>
      </p:sp>
    </p:spTree>
  </p:cSld>
  <p:clrMapOvr>
    <a:masterClrMapping xmlns:a="http://schemas.openxmlformats.org/drawingml/2006/main"/>
  </p:clrMapOvr>
</p:sld>
</file>