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a2ee0e51d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43e32e1694461"/>
  </p:sldMasterIdLst>
  <p:sldIdLst>
    <p:sldId xmlns:r="http://schemas.openxmlformats.org/officeDocument/2006/relationships" id="256" r:id="R8fb02d73cbd74ac9"/>
    <p:sldId xmlns:r="http://schemas.openxmlformats.org/officeDocument/2006/relationships" id="257" r:id="Re8d4cda90b544d1e"/>
    <p:sldId xmlns:r="http://schemas.openxmlformats.org/officeDocument/2006/relationships" id="258" r:id="R6b6054832f484d8f"/>
    <p:sldId xmlns:r="http://schemas.openxmlformats.org/officeDocument/2006/relationships" id="259" r:id="R3764c7830467450c"/>
    <p:sldId xmlns:r="http://schemas.openxmlformats.org/officeDocument/2006/relationships" id="260" r:id="R4115ffab1f43460d"/>
    <p:sldId xmlns:r="http://schemas.openxmlformats.org/officeDocument/2006/relationships" id="261" r:id="R1cf7c8eacd7e4668"/>
    <p:sldId xmlns:r="http://schemas.openxmlformats.org/officeDocument/2006/relationships" id="262" r:id="Rf3865d38ff31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43e32e1694461" /><Relationship Type="http://schemas.openxmlformats.org/officeDocument/2006/relationships/slide" Target="/ppt/slides/slide1.xml" Id="R8fb02d73cbd74ac9" /><Relationship Type="http://schemas.openxmlformats.org/officeDocument/2006/relationships/slide" Target="/ppt/slides/slide2.xml" Id="Re8d4cda90b544d1e" /><Relationship Type="http://schemas.openxmlformats.org/officeDocument/2006/relationships/slide" Target="/ppt/slides/slide3.xml" Id="R6b6054832f484d8f" /><Relationship Type="http://schemas.openxmlformats.org/officeDocument/2006/relationships/slide" Target="/ppt/slides/slide4.xml" Id="R3764c7830467450c" /><Relationship Type="http://schemas.openxmlformats.org/officeDocument/2006/relationships/slide" Target="/ppt/slides/slide5.xml" Id="R4115ffab1f43460d" /><Relationship Type="http://schemas.openxmlformats.org/officeDocument/2006/relationships/slide" Target="/ppt/slides/slide6.xml" Id="R1cf7c8eacd7e4668" /><Relationship Type="http://schemas.openxmlformats.org/officeDocument/2006/relationships/slide" Target="/ppt/slides/slide7.xml" Id="Rf3865d38ff31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dd0b272fcd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d4d43e0e04ad1" /><Relationship Type="http://schemas.openxmlformats.org/officeDocument/2006/relationships/theme" Target="/ppt/slideMasters/theme/theme1.xml" Id="R913be70b1b24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7d4d43e0e04a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8008da7d44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e5466c371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7a870d2a4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13e03448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88f4511dc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0b22e811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f49a893b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DIREKTE REGNSKAP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4 471 512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612 172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4 469 036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MARINA V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BRILLEFINT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www.direkteregnskap.no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DIREKTE REGNSKAP AS</a:t>
            </a:r>
          </a:p>
        </p:txBody>
      </p:sp>
    </p:spTree>
  </p:cSld>
  <p:clrMapOvr>
    <a:masterClrMapping xmlns:a="http://schemas.openxmlformats.org/drawingml/2006/main"/>
  </p:clrMapOvr>
</p:sld>
</file>