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b8148ae4824b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1974c41ed04ed8"/>
  </p:sldMasterIdLst>
  <p:sldIdLst>
    <p:sldId xmlns:r="http://schemas.openxmlformats.org/officeDocument/2006/relationships" id="256" r:id="R278d1d0361b34e5d"/>
    <p:sldId xmlns:r="http://schemas.openxmlformats.org/officeDocument/2006/relationships" id="257" r:id="R52980aaf628a4492"/>
    <p:sldId xmlns:r="http://schemas.openxmlformats.org/officeDocument/2006/relationships" id="258" r:id="Rfdccd9502f454702"/>
    <p:sldId xmlns:r="http://schemas.openxmlformats.org/officeDocument/2006/relationships" id="259" r:id="Rd9e1e2247fa84553"/>
    <p:sldId xmlns:r="http://schemas.openxmlformats.org/officeDocument/2006/relationships" id="260" r:id="Rfe18c8811cd94e0f"/>
    <p:sldId xmlns:r="http://schemas.openxmlformats.org/officeDocument/2006/relationships" id="261" r:id="Rea025c0e43cb4c64"/>
    <p:sldId xmlns:r="http://schemas.openxmlformats.org/officeDocument/2006/relationships" id="262" r:id="Re8d7e86bf4a146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1974c41ed04ed8" /><Relationship Type="http://schemas.openxmlformats.org/officeDocument/2006/relationships/slide" Target="/ppt/slides/slide1.xml" Id="R278d1d0361b34e5d" /><Relationship Type="http://schemas.openxmlformats.org/officeDocument/2006/relationships/slide" Target="/ppt/slides/slide2.xml" Id="R52980aaf628a4492" /><Relationship Type="http://schemas.openxmlformats.org/officeDocument/2006/relationships/slide" Target="/ppt/slides/slide3.xml" Id="Rfdccd9502f454702" /><Relationship Type="http://schemas.openxmlformats.org/officeDocument/2006/relationships/slide" Target="/ppt/slides/slide4.xml" Id="Rd9e1e2247fa84553" /><Relationship Type="http://schemas.openxmlformats.org/officeDocument/2006/relationships/slide" Target="/ppt/slides/slide5.xml" Id="Rfe18c8811cd94e0f" /><Relationship Type="http://schemas.openxmlformats.org/officeDocument/2006/relationships/slide" Target="/ppt/slides/slide6.xml" Id="Rea025c0e43cb4c64" /><Relationship Type="http://schemas.openxmlformats.org/officeDocument/2006/relationships/slide" Target="/ppt/slides/slide7.xml" Id="Re8d7e86bf4a146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17cc9762434d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151be2c914ceb" /><Relationship Type="http://schemas.openxmlformats.org/officeDocument/2006/relationships/theme" Target="/ppt/slideMasters/theme/theme1.xml" Id="R8288af7b179f47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9151be2c914c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40493269d4d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4cf51fe1d43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7fe3649854c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5f4eb65dc42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fb4d4aff04f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c3b5b11d841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f759970d949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GRØNVOLD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GRØNVOLD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GRØNVOLD BYGG AS ble etablert [år] og holder til i Hurdal.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GRØNVOLD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GRØNVOLD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GRØNVOLD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15 201 887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1 719 625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1 309 703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2 270 898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7 091 477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GRØNVOLD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GRØNVOLD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GRØNVOLD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Vestsidevegen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2090 Hurdal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post@gronvoldbygg.no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998 641 896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GRØNVOLD BYGG AS</a:t>
            </a:r>
          </a:p>
        </p:txBody>
      </p:sp>
    </p:spTree>
  </p:cSld>
  <p:clrMapOvr>
    <a:masterClrMapping xmlns:a="http://schemas.openxmlformats.org/drawingml/2006/main"/>
  </p:clrMapOvr>
</p:sld>
</file>