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c1a6ab80f42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2096631084860"/>
  </p:sldMasterIdLst>
  <p:sldIdLst>
    <p:sldId xmlns:r="http://schemas.openxmlformats.org/officeDocument/2006/relationships" id="256" r:id="R444d13cf642f4d5d"/>
    <p:sldId xmlns:r="http://schemas.openxmlformats.org/officeDocument/2006/relationships" id="257" r:id="R4cf9fff4772b451d"/>
    <p:sldId xmlns:r="http://schemas.openxmlformats.org/officeDocument/2006/relationships" id="258" r:id="R073232c897754036"/>
    <p:sldId xmlns:r="http://schemas.openxmlformats.org/officeDocument/2006/relationships" id="259" r:id="Re77b159683924f1b"/>
    <p:sldId xmlns:r="http://schemas.openxmlformats.org/officeDocument/2006/relationships" id="260" r:id="Rb83d5ad71868422b"/>
    <p:sldId xmlns:r="http://schemas.openxmlformats.org/officeDocument/2006/relationships" id="261" r:id="R12e1e6bcb1184321"/>
    <p:sldId xmlns:r="http://schemas.openxmlformats.org/officeDocument/2006/relationships" id="262" r:id="Rf3d4347c74df47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2096631084860" /><Relationship Type="http://schemas.openxmlformats.org/officeDocument/2006/relationships/slide" Target="/ppt/slides/slide1.xml" Id="R444d13cf642f4d5d" /><Relationship Type="http://schemas.openxmlformats.org/officeDocument/2006/relationships/slide" Target="/ppt/slides/slide2.xml" Id="R4cf9fff4772b451d" /><Relationship Type="http://schemas.openxmlformats.org/officeDocument/2006/relationships/slide" Target="/ppt/slides/slide3.xml" Id="R073232c897754036" /><Relationship Type="http://schemas.openxmlformats.org/officeDocument/2006/relationships/slide" Target="/ppt/slides/slide4.xml" Id="Re77b159683924f1b" /><Relationship Type="http://schemas.openxmlformats.org/officeDocument/2006/relationships/slide" Target="/ppt/slides/slide5.xml" Id="Rb83d5ad71868422b" /><Relationship Type="http://schemas.openxmlformats.org/officeDocument/2006/relationships/slide" Target="/ppt/slides/slide6.xml" Id="R12e1e6bcb1184321" /><Relationship Type="http://schemas.openxmlformats.org/officeDocument/2006/relationships/slide" Target="/ppt/slides/slide7.xml" Id="Rf3d4347c74df47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5604f3c0a40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a7ad5ef144cdd" /><Relationship Type="http://schemas.openxmlformats.org/officeDocument/2006/relationships/theme" Target="/ppt/slideMasters/theme/theme1.xml" Id="R2ea278c13e3548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8a7ad5ef144c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0ff59e9414f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27edd808d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7c29a43ab48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919471c4e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a81e3cc7545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23a4418584b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43f09c356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 ANLEGGSTJENESTER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ANLEGGSTJENESTER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 ANLEGGSTJENESTER AS ble etablert [år] og holder til i Svorkmo.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ANLEGGSTJENESTER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ANLEGGSTJENESTER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ANLEGGSTJENESTER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1 591 793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−391 595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342 394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ANLEGGSTJENESTER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BLÅSBERG STIG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ANLEGGSTJENESTER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Orkdalsveien 1540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7327 Svorkmo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post@blaasberg.no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998 642 086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ANLEGGSTJENESTER AS</a:t>
            </a:r>
          </a:p>
        </p:txBody>
      </p:sp>
    </p:spTree>
  </p:cSld>
  <p:clrMapOvr>
    <a:masterClrMapping xmlns:a="http://schemas.openxmlformats.org/drawingml/2006/main"/>
  </p:clrMapOvr>
</p:sld>
</file>