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7d68beade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f78c5c9834e87"/>
  </p:sldMasterIdLst>
  <p:sldIdLst>
    <p:sldId xmlns:r="http://schemas.openxmlformats.org/officeDocument/2006/relationships" id="256" r:id="R4d6524133a994702"/>
    <p:sldId xmlns:r="http://schemas.openxmlformats.org/officeDocument/2006/relationships" id="257" r:id="R06702bcdb37d42e7"/>
    <p:sldId xmlns:r="http://schemas.openxmlformats.org/officeDocument/2006/relationships" id="258" r:id="R6e3a736b0e4844ac"/>
    <p:sldId xmlns:r="http://schemas.openxmlformats.org/officeDocument/2006/relationships" id="259" r:id="R35ac37dfe53345de"/>
    <p:sldId xmlns:r="http://schemas.openxmlformats.org/officeDocument/2006/relationships" id="260" r:id="Rdff84f3e7e2947d5"/>
    <p:sldId xmlns:r="http://schemas.openxmlformats.org/officeDocument/2006/relationships" id="261" r:id="Ree8c45d17fbb44fd"/>
    <p:sldId xmlns:r="http://schemas.openxmlformats.org/officeDocument/2006/relationships" id="262" r:id="Rb627be033026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f78c5c9834e87" /><Relationship Type="http://schemas.openxmlformats.org/officeDocument/2006/relationships/slide" Target="/ppt/slides/slide1.xml" Id="R4d6524133a994702" /><Relationship Type="http://schemas.openxmlformats.org/officeDocument/2006/relationships/slide" Target="/ppt/slides/slide2.xml" Id="R06702bcdb37d42e7" /><Relationship Type="http://schemas.openxmlformats.org/officeDocument/2006/relationships/slide" Target="/ppt/slides/slide3.xml" Id="R6e3a736b0e4844ac" /><Relationship Type="http://schemas.openxmlformats.org/officeDocument/2006/relationships/slide" Target="/ppt/slides/slide4.xml" Id="R35ac37dfe53345de" /><Relationship Type="http://schemas.openxmlformats.org/officeDocument/2006/relationships/slide" Target="/ppt/slides/slide5.xml" Id="Rdff84f3e7e2947d5" /><Relationship Type="http://schemas.openxmlformats.org/officeDocument/2006/relationships/slide" Target="/ppt/slides/slide6.xml" Id="Ree8c45d17fbb44fd" /><Relationship Type="http://schemas.openxmlformats.org/officeDocument/2006/relationships/slide" Target="/ppt/slides/slide7.xml" Id="Rb627be033026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286503d15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f23994513420c" /><Relationship Type="http://schemas.openxmlformats.org/officeDocument/2006/relationships/theme" Target="/ppt/slideMasters/theme/theme1.xml" Id="R1591f6b6dfb6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f23994513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673c5c9a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018bb725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45af256ab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7d1a50bb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eb6be8c0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90c8dcc7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e7c99389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JOHANSEN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16 455 921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STENE A EKEBERG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Gravsåsveien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www.saj-anlegg.no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998 643 511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 JOHANSEN AS</a:t>
            </a:r>
          </a:p>
        </p:txBody>
      </p:sp>
    </p:spTree>
  </p:cSld>
  <p:clrMapOvr>
    <a:masterClrMapping xmlns:a="http://schemas.openxmlformats.org/drawingml/2006/main"/>
  </p:clrMapOvr>
</p:sld>
</file>