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77b4cdcff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3d21580924882"/>
  </p:sldMasterIdLst>
  <p:sldIdLst>
    <p:sldId xmlns:r="http://schemas.openxmlformats.org/officeDocument/2006/relationships" id="256" r:id="R7f34207e31984451"/>
    <p:sldId xmlns:r="http://schemas.openxmlformats.org/officeDocument/2006/relationships" id="257" r:id="R0d3cc755bd124988"/>
    <p:sldId xmlns:r="http://schemas.openxmlformats.org/officeDocument/2006/relationships" id="258" r:id="Rd64f69c73fa344bf"/>
    <p:sldId xmlns:r="http://schemas.openxmlformats.org/officeDocument/2006/relationships" id="259" r:id="R4055b36dbfe64263"/>
    <p:sldId xmlns:r="http://schemas.openxmlformats.org/officeDocument/2006/relationships" id="260" r:id="R0cde5473a64543e9"/>
    <p:sldId xmlns:r="http://schemas.openxmlformats.org/officeDocument/2006/relationships" id="261" r:id="Rf66475aa2e364911"/>
    <p:sldId xmlns:r="http://schemas.openxmlformats.org/officeDocument/2006/relationships" id="262" r:id="R5de6760cd6af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3d21580924882" /><Relationship Type="http://schemas.openxmlformats.org/officeDocument/2006/relationships/slide" Target="/ppt/slides/slide1.xml" Id="R7f34207e31984451" /><Relationship Type="http://schemas.openxmlformats.org/officeDocument/2006/relationships/slide" Target="/ppt/slides/slide2.xml" Id="R0d3cc755bd124988" /><Relationship Type="http://schemas.openxmlformats.org/officeDocument/2006/relationships/slide" Target="/ppt/slides/slide3.xml" Id="Rd64f69c73fa344bf" /><Relationship Type="http://schemas.openxmlformats.org/officeDocument/2006/relationships/slide" Target="/ppt/slides/slide4.xml" Id="R4055b36dbfe64263" /><Relationship Type="http://schemas.openxmlformats.org/officeDocument/2006/relationships/slide" Target="/ppt/slides/slide5.xml" Id="R0cde5473a64543e9" /><Relationship Type="http://schemas.openxmlformats.org/officeDocument/2006/relationships/slide" Target="/ppt/slides/slide6.xml" Id="Rf66475aa2e364911" /><Relationship Type="http://schemas.openxmlformats.org/officeDocument/2006/relationships/slide" Target="/ppt/slides/slide7.xml" Id="R5de6760cd6af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ce721a261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8b968f378461c" /><Relationship Type="http://schemas.openxmlformats.org/officeDocument/2006/relationships/theme" Target="/ppt/slideMasters/theme/theme1.xml" Id="Rb00b98437860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8b968f378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c660f0b9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f4ed605b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48f98ae4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af700a82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6c54fbd7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947ab19f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43d76116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17 938 793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-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Pålsnesveien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998 666 376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FARSTAD AS</a:t>
            </a:r>
          </a:p>
        </p:txBody>
      </p:sp>
    </p:spTree>
  </p:cSld>
  <p:clrMapOvr>
    <a:masterClrMapping xmlns:a="http://schemas.openxmlformats.org/drawingml/2006/main"/>
  </p:clrMapOvr>
</p:sld>
</file>